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
  </p:notesMasterIdLst>
  <p:sldIdLst>
    <p:sldId id="403" r:id="rId2"/>
    <p:sldId id="404" r:id="rId3"/>
    <p:sldId id="405"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思遥" initials="李" lastIdx="1" clrIdx="0">
    <p:extLst>
      <p:ext uri="{19B8F6BF-5375-455C-9EA6-DF929625EA0E}">
        <p15:presenceInfo xmlns:p15="http://schemas.microsoft.com/office/powerpoint/2012/main" xmlns="" userId="df9c0ff6b6b512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1CF"/>
    <a:srgbClr val="ED7D31"/>
    <a:srgbClr val="F9E0CF"/>
    <a:srgbClr val="FFF6F0"/>
    <a:srgbClr val="FEF6F0"/>
    <a:srgbClr val="FFFFCC"/>
    <a:srgbClr val="F9F8D4"/>
    <a:srgbClr val="001C54"/>
    <a:srgbClr val="000E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87575" autoAdjust="0"/>
  </p:normalViewPr>
  <p:slideViewPr>
    <p:cSldViewPr snapToGrid="0" showGuides="1">
      <p:cViewPr varScale="1">
        <p:scale>
          <a:sx n="89" d="100"/>
          <a:sy n="89" d="100"/>
        </p:scale>
        <p:origin x="-216" y="-10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5F64-8596-4B84-A576-67C63C12C901}" type="datetimeFigureOut">
              <a:rPr lang="zh-CN" altLang="en-US" smtClean="0"/>
              <a:t>2020-04-23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351D8-7DF9-4752-BB2B-7B81839E600C}" type="slidenum">
              <a:rPr lang="zh-CN" altLang="en-US" smtClean="0"/>
              <a:t>‹#›</a:t>
            </a:fld>
            <a:endParaRPr lang="zh-CN" altLang="en-US"/>
          </a:p>
        </p:txBody>
      </p:sp>
    </p:spTree>
    <p:extLst>
      <p:ext uri="{BB962C8B-B14F-4D97-AF65-F5344CB8AC3E}">
        <p14:creationId xmlns:p14="http://schemas.microsoft.com/office/powerpoint/2010/main" val="308971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ctr"/>
          <a:lstStyle>
            <a:lvl1pPr algn="ctr">
              <a:defRPr sz="3600"/>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5BCAA755-DBB9-436F-8E7D-1D8AF86643C5}" type="datetime1">
              <a:rPr lang="zh-CN" altLang="en-US" smtClean="0"/>
              <a:t>2020-04-23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92769-B9A0-42A3-B798-F2DD9B97BD15}" type="slidenum">
              <a:rPr lang="zh-CN" altLang="en-US" smtClean="0"/>
              <a:t>‹#›</a:t>
            </a:fld>
            <a:endParaRPr lang="zh-CN" altLang="en-US"/>
          </a:p>
        </p:txBody>
      </p:sp>
    </p:spTree>
    <p:extLst>
      <p:ext uri="{BB962C8B-B14F-4D97-AF65-F5344CB8AC3E}">
        <p14:creationId xmlns:p14="http://schemas.microsoft.com/office/powerpoint/2010/main" val="340720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24990"/>
            <a:ext cx="10515600" cy="5024265"/>
          </a:xfrm>
          <a:prstGeom prst="rect">
            <a:avLst/>
          </a:prstGeom>
        </p:spPr>
        <p:txBody>
          <a:bodyPr/>
          <a:lstStyle>
            <a:lvl1pPr>
              <a:defRPr sz="2000">
                <a:latin typeface="思源黑体 Regular" panose="020B0500000000000000" pitchFamily="34" charset="-122"/>
                <a:ea typeface="思源黑体 Regular" panose="020B0500000000000000" pitchFamily="34" charset="-122"/>
              </a:defRPr>
            </a:lvl1pPr>
            <a:lvl2pPr>
              <a:defRPr sz="1600">
                <a:latin typeface="思源黑体 Regular" panose="020B0500000000000000" pitchFamily="34" charset="-122"/>
                <a:ea typeface="思源黑体 Regular" panose="020B0500000000000000" pitchFamily="34" charset="-122"/>
              </a:defRPr>
            </a:lvl2pPr>
            <a:lvl3pPr>
              <a:defRPr sz="1400">
                <a:latin typeface="思源黑体 Regular" panose="020B0500000000000000" pitchFamily="34" charset="-122"/>
                <a:ea typeface="思源黑体 Regular" panose="020B0500000000000000"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4" name="日期占位符 3"/>
          <p:cNvSpPr>
            <a:spLocks noGrp="1"/>
          </p:cNvSpPr>
          <p:nvPr>
            <p:ph type="dt" sz="half" idx="10"/>
          </p:nvPr>
        </p:nvSpPr>
        <p:spPr/>
        <p:txBody>
          <a:bodyPr/>
          <a:lstStyle/>
          <a:p>
            <a:fld id="{B343A175-CF42-4863-8485-0BF2AB9C128F}" type="datetime1">
              <a:rPr lang="zh-CN" altLang="en-US" smtClean="0"/>
              <a:t>2020-04-23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92769-B9A0-42A3-B798-F2DD9B97BD15}" type="slidenum">
              <a:rPr lang="zh-CN" altLang="en-US" smtClean="0"/>
              <a:t>‹#›</a:t>
            </a:fld>
            <a:endParaRPr lang="zh-CN" altLang="en-US"/>
          </a:p>
        </p:txBody>
      </p:sp>
      <p:sp>
        <p:nvSpPr>
          <p:cNvPr id="8" name="矩形 7"/>
          <p:cNvSpPr/>
          <p:nvPr/>
        </p:nvSpPr>
        <p:spPr>
          <a:xfrm flipV="1">
            <a:off x="0" y="725906"/>
            <a:ext cx="12192000" cy="45719"/>
          </a:xfrm>
          <a:prstGeom prst="rect">
            <a:avLst/>
          </a:prstGeom>
          <a:solidFill>
            <a:srgbClr val="CF0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占位符 3"/>
          <p:cNvSpPr>
            <a:spLocks noGrp="1"/>
          </p:cNvSpPr>
          <p:nvPr>
            <p:ph type="title"/>
          </p:nvPr>
        </p:nvSpPr>
        <p:spPr>
          <a:xfrm>
            <a:off x="3581400" y="123580"/>
            <a:ext cx="8433261" cy="555610"/>
          </a:xfrm>
          <a:prstGeom prst="rect">
            <a:avLst/>
          </a:prstGeom>
        </p:spPr>
        <p:txBody>
          <a:bodyPr vert="horz" lIns="91440" tIns="45720" rIns="91440" bIns="45720" rtlCol="0" anchor="ctr">
            <a:normAutofit/>
          </a:bodyPr>
          <a:lstStyle>
            <a:lvl1pPr>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19" y="93617"/>
            <a:ext cx="2975104" cy="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39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grpSp>
        <p:nvGrpSpPr>
          <p:cNvPr id="6" name="组合 5"/>
          <p:cNvGrpSpPr/>
          <p:nvPr/>
        </p:nvGrpSpPr>
        <p:grpSpPr>
          <a:xfrm>
            <a:off x="0" y="-216131"/>
            <a:ext cx="12192000" cy="7121236"/>
            <a:chOff x="0" y="-216131"/>
            <a:chExt cx="12192000" cy="7121236"/>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5139"/>
            <a:stretch/>
          </p:blipFill>
          <p:spPr>
            <a:xfrm>
              <a:off x="0" y="-38794"/>
              <a:ext cx="12192000" cy="6896793"/>
            </a:xfrm>
            <a:prstGeom prst="rect">
              <a:avLst/>
            </a:prstGeom>
          </p:spPr>
        </p:pic>
        <p:grpSp>
          <p:nvGrpSpPr>
            <p:cNvPr id="8" name="组合 7"/>
            <p:cNvGrpSpPr/>
            <p:nvPr/>
          </p:nvGrpSpPr>
          <p:grpSpPr>
            <a:xfrm>
              <a:off x="0" y="-216131"/>
              <a:ext cx="8432266" cy="7121236"/>
              <a:chOff x="0" y="-216131"/>
              <a:chExt cx="8432266" cy="7121236"/>
            </a:xfrm>
          </p:grpSpPr>
          <p:sp>
            <p:nvSpPr>
              <p:cNvPr id="9" name="矩形 8"/>
              <p:cNvSpPr/>
              <p:nvPr/>
            </p:nvSpPr>
            <p:spPr>
              <a:xfrm>
                <a:off x="0" y="-38794"/>
                <a:ext cx="4479131" cy="689679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9600" y="-216131"/>
                <a:ext cx="4012666" cy="71212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6803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626833BF-186F-4C83-A542-E2CDEC7B7B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60"/>
          <a:stretch/>
        </p:blipFill>
        <p:spPr>
          <a:xfrm>
            <a:off x="0" y="-3722"/>
            <a:ext cx="12192000" cy="6908826"/>
          </a:xfrm>
          <a:prstGeom prst="rect">
            <a:avLst/>
          </a:prstGeom>
        </p:spPr>
      </p:pic>
      <p:grpSp>
        <p:nvGrpSpPr>
          <p:cNvPr id="8" name="组合 7"/>
          <p:cNvGrpSpPr/>
          <p:nvPr/>
        </p:nvGrpSpPr>
        <p:grpSpPr>
          <a:xfrm>
            <a:off x="0" y="-216131"/>
            <a:ext cx="8432266" cy="7182196"/>
            <a:chOff x="0" y="-216131"/>
            <a:chExt cx="8432266" cy="7182196"/>
          </a:xfrm>
        </p:grpSpPr>
        <p:sp>
          <p:nvSpPr>
            <p:cNvPr id="9" name="矩形 8"/>
            <p:cNvSpPr/>
            <p:nvPr/>
          </p:nvSpPr>
          <p:spPr>
            <a:xfrm>
              <a:off x="0" y="-38794"/>
              <a:ext cx="4479131" cy="7004859"/>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9600" y="-216131"/>
              <a:ext cx="4012666" cy="71212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85481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pic>
        <p:nvPicPr>
          <p:cNvPr id="12" name="Picture 2" descr="Related image">
            <a:extLst>
              <a:ext uri="{FF2B5EF4-FFF2-40B4-BE49-F238E27FC236}">
                <a16:creationId xmlns:a16="http://schemas.microsoft.com/office/drawing/2014/main" xmlns="" id="{C7B91F43-BC5A-464D-8ECB-F7B30E7425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2432"/>
          <a:stretch/>
        </p:blipFill>
        <p:spPr bwMode="auto">
          <a:xfrm>
            <a:off x="4317770" y="-59142"/>
            <a:ext cx="8007234" cy="69171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0" y="-216131"/>
            <a:ext cx="8432266" cy="7121236"/>
            <a:chOff x="0" y="-216131"/>
            <a:chExt cx="8432266" cy="7121236"/>
          </a:xfrm>
        </p:grpSpPr>
        <p:sp>
          <p:nvSpPr>
            <p:cNvPr id="9" name="矩形 8"/>
            <p:cNvSpPr/>
            <p:nvPr/>
          </p:nvSpPr>
          <p:spPr>
            <a:xfrm>
              <a:off x="0" y="-116378"/>
              <a:ext cx="4479131" cy="6974377"/>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9600" y="-216131"/>
              <a:ext cx="4012666" cy="71212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2249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grpSp>
        <p:nvGrpSpPr>
          <p:cNvPr id="6" name="组合 5"/>
          <p:cNvGrpSpPr/>
          <p:nvPr/>
        </p:nvGrpSpPr>
        <p:grpSpPr>
          <a:xfrm>
            <a:off x="-60962" y="-216131"/>
            <a:ext cx="12252962" cy="7121236"/>
            <a:chOff x="-60962" y="-216131"/>
            <a:chExt cx="12252962" cy="7121236"/>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5139"/>
            <a:stretch/>
          </p:blipFill>
          <p:spPr>
            <a:xfrm>
              <a:off x="0" y="-38794"/>
              <a:ext cx="12192000" cy="6896793"/>
            </a:xfrm>
            <a:prstGeom prst="rect">
              <a:avLst/>
            </a:prstGeom>
          </p:spPr>
        </p:pic>
        <p:grpSp>
          <p:nvGrpSpPr>
            <p:cNvPr id="8" name="组合 7"/>
            <p:cNvGrpSpPr/>
            <p:nvPr/>
          </p:nvGrpSpPr>
          <p:grpSpPr>
            <a:xfrm>
              <a:off x="-60962" y="-216131"/>
              <a:ext cx="8487686" cy="7121236"/>
              <a:chOff x="-60962" y="-216131"/>
              <a:chExt cx="8487686" cy="7121236"/>
            </a:xfrm>
          </p:grpSpPr>
          <p:sp>
            <p:nvSpPr>
              <p:cNvPr id="9" name="矩形 8"/>
              <p:cNvSpPr/>
              <p:nvPr/>
            </p:nvSpPr>
            <p:spPr>
              <a:xfrm>
                <a:off x="-60962" y="-38794"/>
                <a:ext cx="4479131" cy="6896793"/>
              </a:xfrm>
              <a:prstGeom prst="rect">
                <a:avLst/>
              </a:prstGeom>
              <a:solidFill>
                <a:schemeClr val="bg1">
                  <a:lumMod val="95000"/>
                  <a:alpha val="7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4058" y="-216131"/>
                <a:ext cx="4012666" cy="7121236"/>
              </a:xfrm>
              <a:prstGeom prst="rtTriangle">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sz="4800">
                <a:solidFill>
                  <a:srgbClr val="FF0000"/>
                </a:solidFill>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73353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16D6C86-6CE8-41CD-8F7A-F568E122F4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60"/>
          <a:stretch/>
        </p:blipFill>
        <p:spPr>
          <a:xfrm>
            <a:off x="0" y="-3722"/>
            <a:ext cx="12192000" cy="6908826"/>
          </a:xfrm>
          <a:prstGeom prst="rect">
            <a:avLst/>
          </a:prstGeom>
        </p:spPr>
      </p:pic>
      <p:grpSp>
        <p:nvGrpSpPr>
          <p:cNvPr id="8" name="组合 7"/>
          <p:cNvGrpSpPr/>
          <p:nvPr/>
        </p:nvGrpSpPr>
        <p:grpSpPr>
          <a:xfrm>
            <a:off x="0" y="-3721"/>
            <a:ext cx="8430835" cy="6908826"/>
            <a:chOff x="0" y="-3721"/>
            <a:chExt cx="8430835" cy="6908826"/>
          </a:xfrm>
        </p:grpSpPr>
        <p:sp>
          <p:nvSpPr>
            <p:cNvPr id="9" name="矩形 8"/>
            <p:cNvSpPr/>
            <p:nvPr/>
          </p:nvSpPr>
          <p:spPr>
            <a:xfrm>
              <a:off x="0" y="0"/>
              <a:ext cx="4418169" cy="6857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zh-CN" altLang="en-US"/>
            </a:p>
          </p:txBody>
        </p:sp>
        <p:sp>
          <p:nvSpPr>
            <p:cNvPr id="10" name="直角三角形 9"/>
            <p:cNvSpPr/>
            <p:nvPr/>
          </p:nvSpPr>
          <p:spPr>
            <a:xfrm>
              <a:off x="4418169" y="-3721"/>
              <a:ext cx="4012666" cy="6908826"/>
            </a:xfrm>
            <a:prstGeom prst="rtTriangl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zh-CN" altLang="en-US"/>
            </a:p>
          </p:txBody>
        </p:sp>
      </p:grpSp>
      <p:sp>
        <p:nvSpPr>
          <p:cNvPr id="11" name="标题 16"/>
          <p:cNvSpPr>
            <a:spLocks noGrp="1"/>
          </p:cNvSpPr>
          <p:nvPr>
            <p:ph type="title"/>
          </p:nvPr>
        </p:nvSpPr>
        <p:spPr>
          <a:xfrm>
            <a:off x="827117" y="3176629"/>
            <a:ext cx="5180213" cy="465946"/>
          </a:xfrm>
          <a:prstGeom prst="rect">
            <a:avLst/>
          </a:prstGeom>
        </p:spPr>
        <p:txBody>
          <a:bodyPr anchor="ctr"/>
          <a:lstStyle>
            <a:lvl1pPr algn="l">
              <a:defRPr sz="4800">
                <a:solidFill>
                  <a:schemeClr val="bg1"/>
                </a:solidFill>
                <a:latin typeface="思源黑体 Regular" panose="020B0500000000000000" pitchFamily="34" charset="-122"/>
                <a:ea typeface="思源黑体 Regular" panose="020B05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19235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0F6E7-8CCC-4F09-8B27-5E3E1F45EA75}" type="datetime1">
              <a:rPr lang="zh-CN" altLang="en-US" smtClean="0"/>
              <a:t>2020-04-23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92769-B9A0-42A3-B798-F2DD9B97BD15}" type="slidenum">
              <a:rPr lang="zh-CN" altLang="en-US" smtClean="0"/>
              <a:t>‹#›</a:t>
            </a:fld>
            <a:endParaRPr lang="zh-CN" altLang="en-US"/>
          </a:p>
        </p:txBody>
      </p:sp>
    </p:spTree>
    <p:extLst>
      <p:ext uri="{BB962C8B-B14F-4D97-AF65-F5344CB8AC3E}">
        <p14:creationId xmlns:p14="http://schemas.microsoft.com/office/powerpoint/2010/main" val="17954427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0" r:id="rId4"/>
    <p:sldLayoutId id="2147483668" r:id="rId5"/>
    <p:sldLayoutId id="2147483667" r:id="rId6"/>
    <p:sldLayoutId id="2147483669" r:id="rId7"/>
  </p:sldLayoutIdLst>
  <p:hf hdr="0" ftr="0" dt="0"/>
  <p:txStyles>
    <p:titleStyle>
      <a:lvl1pPr algn="r" defTabSz="914400" rtl="0" eaLnBrk="1" latinLnBrk="0" hangingPunct="1">
        <a:lnSpc>
          <a:spcPct val="90000"/>
        </a:lnSpc>
        <a:spcBef>
          <a:spcPct val="0"/>
        </a:spcBef>
        <a:buNone/>
        <a:defRPr sz="28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2377EC1-9901-4B0B-8740-E89AA8ABC959}"/>
              </a:ext>
            </a:extLst>
          </p:cNvPr>
          <p:cNvSpPr txBox="1"/>
          <p:nvPr/>
        </p:nvSpPr>
        <p:spPr>
          <a:xfrm>
            <a:off x="2304712" y="5564556"/>
            <a:ext cx="9434817" cy="646331"/>
          </a:xfrm>
          <a:prstGeom prst="rect">
            <a:avLst/>
          </a:prstGeom>
          <a:noFill/>
        </p:spPr>
        <p:txBody>
          <a:bodyPr wrap="square" rtlCol="0">
            <a:spAutoFit/>
          </a:bodyPr>
          <a:lstStyle/>
          <a:p>
            <a:pPr>
              <a:lnSpc>
                <a:spcPct val="150000"/>
              </a:lnSpc>
            </a:pPr>
            <a:r>
              <a:rPr lang="zh-CN" altLang="en-US" b="1" dirty="0" smtClean="0">
                <a:latin typeface="幼圆" panose="02010509060101010101" pitchFamily="49" charset="-122"/>
                <a:ea typeface="幼圆" panose="02010509060101010101" pitchFamily="49" charset="-122"/>
              </a:rPr>
              <a:t>填写发票明细行时请</a:t>
            </a:r>
            <a:r>
              <a:rPr lang="zh-CN" altLang="en-US" sz="2400" b="1" dirty="0" smtClean="0">
                <a:solidFill>
                  <a:srgbClr val="FF0000"/>
                </a:solidFill>
                <a:latin typeface="幼圆" panose="02010509060101010101" pitchFamily="49" charset="-122"/>
                <a:ea typeface="幼圆" panose="02010509060101010101" pitchFamily="49" charset="-122"/>
              </a:rPr>
              <a:t>一张发票</a:t>
            </a:r>
            <a:r>
              <a:rPr lang="zh-CN" altLang="en-US" b="1" dirty="0" smtClean="0">
                <a:latin typeface="幼圆" panose="02010509060101010101" pitchFamily="49" charset="-122"/>
                <a:ea typeface="幼圆" panose="02010509060101010101" pitchFamily="49" charset="-122"/>
              </a:rPr>
              <a:t>对应填写</a:t>
            </a:r>
            <a:r>
              <a:rPr lang="zh-CN" altLang="en-US" sz="2400" b="1" dirty="0" smtClean="0">
                <a:solidFill>
                  <a:srgbClr val="FF0000"/>
                </a:solidFill>
                <a:latin typeface="幼圆" panose="02010509060101010101" pitchFamily="49" charset="-122"/>
                <a:ea typeface="幼圆" panose="02010509060101010101" pitchFamily="49" charset="-122"/>
              </a:rPr>
              <a:t>一个明细行</a:t>
            </a:r>
            <a:r>
              <a:rPr lang="zh-CN" altLang="en-US" b="1" dirty="0" smtClean="0">
                <a:latin typeface="幼圆" panose="02010509060101010101" pitchFamily="49" charset="-122"/>
                <a:ea typeface="幼圆" panose="02010509060101010101" pitchFamily="49" charset="-122"/>
              </a:rPr>
              <a:t>，请勿加总金额填写。</a:t>
            </a:r>
            <a:endParaRPr lang="zh-CN" altLang="en-US" b="1" dirty="0">
              <a:latin typeface="幼圆" panose="02010509060101010101" pitchFamily="49" charset="-122"/>
              <a:ea typeface="幼圆" panose="02010509060101010101" pitchFamily="49" charset="-122"/>
            </a:endParaRPr>
          </a:p>
        </p:txBody>
      </p:sp>
      <p:sp>
        <p:nvSpPr>
          <p:cNvPr id="10" name="文本框 9">
            <a:extLst>
              <a:ext uri="{FF2B5EF4-FFF2-40B4-BE49-F238E27FC236}">
                <a16:creationId xmlns:a16="http://schemas.microsoft.com/office/drawing/2014/main" xmlns="" id="{D2980207-9208-488D-9AB2-CC1590A0EB50}"/>
              </a:ext>
            </a:extLst>
          </p:cNvPr>
          <p:cNvSpPr txBox="1"/>
          <p:nvPr/>
        </p:nvSpPr>
        <p:spPr>
          <a:xfrm>
            <a:off x="2304712" y="2874256"/>
            <a:ext cx="908455" cy="465640"/>
          </a:xfrm>
          <a:prstGeom prst="rect">
            <a:avLst/>
          </a:prstGeom>
          <a:noFill/>
        </p:spPr>
        <p:txBody>
          <a:bodyPr wrap="square" rtlCol="0">
            <a:spAutoFit/>
          </a:bodyPr>
          <a:lstStyle/>
          <a:p>
            <a:pPr>
              <a:lnSpc>
                <a:spcPct val="150000"/>
              </a:lnSpc>
            </a:pPr>
            <a:r>
              <a:rPr lang="zh-CN" altLang="en-US" b="1" dirty="0" smtClean="0">
                <a:solidFill>
                  <a:srgbClr val="FF0000"/>
                </a:solidFill>
              </a:rPr>
              <a:t>例如</a:t>
            </a:r>
            <a:endParaRPr lang="zh-CN" altLang="en-US" dirty="0"/>
          </a:p>
        </p:txBody>
      </p:sp>
      <p:grpSp>
        <p:nvGrpSpPr>
          <p:cNvPr id="8" name="组合 7">
            <a:extLst>
              <a:ext uri="{FF2B5EF4-FFF2-40B4-BE49-F238E27FC236}">
                <a16:creationId xmlns:a16="http://schemas.microsoft.com/office/drawing/2014/main" xmlns="" id="{2A270F59-1435-4748-A752-522DE7165606}"/>
              </a:ext>
            </a:extLst>
          </p:cNvPr>
          <p:cNvGrpSpPr>
            <a:grpSpLocks/>
          </p:cNvGrpSpPr>
          <p:nvPr/>
        </p:nvGrpSpPr>
        <p:grpSpPr bwMode="auto">
          <a:xfrm>
            <a:off x="176212" y="2146195"/>
            <a:ext cx="2785121" cy="4064692"/>
            <a:chOff x="0" y="0"/>
            <a:chExt cx="4884738" cy="7027862"/>
          </a:xfrm>
        </p:grpSpPr>
        <p:sp>
          <p:nvSpPr>
            <p:cNvPr id="12" name="Freeform 25">
              <a:extLst>
                <a:ext uri="{FF2B5EF4-FFF2-40B4-BE49-F238E27FC236}">
                  <a16:creationId xmlns:a16="http://schemas.microsoft.com/office/drawing/2014/main" xmlns="" id="{CBB5FFF2-8285-4EA2-AA55-DC8E6B6B7BB8}"/>
                </a:ext>
              </a:extLst>
            </p:cNvPr>
            <p:cNvSpPr>
              <a:spLocks noChangeArrowheads="1"/>
            </p:cNvSpPr>
            <p:nvPr/>
          </p:nvSpPr>
          <p:spPr bwMode="auto">
            <a:xfrm>
              <a:off x="0" y="2371725"/>
              <a:ext cx="746125" cy="2246313"/>
            </a:xfrm>
            <a:custGeom>
              <a:avLst/>
              <a:gdLst>
                <a:gd name="T0" fmla="*/ 1771282003 w 199"/>
                <a:gd name="T1" fmla="*/ 2147483647 h 598"/>
                <a:gd name="T2" fmla="*/ 562312045 w 199"/>
                <a:gd name="T3" fmla="*/ 2147483647 h 598"/>
                <a:gd name="T4" fmla="*/ 1644763199 w 199"/>
                <a:gd name="T5" fmla="*/ 0 h 598"/>
                <a:gd name="T6" fmla="*/ 2147483647 w 199"/>
                <a:gd name="T7" fmla="*/ 296317984 h 598"/>
                <a:gd name="T8" fmla="*/ 1771282003 w 199"/>
                <a:gd name="T9" fmla="*/ 2147483647 h 598"/>
                <a:gd name="T10" fmla="*/ 0 60000 65536"/>
                <a:gd name="T11" fmla="*/ 0 60000 65536"/>
                <a:gd name="T12" fmla="*/ 0 60000 65536"/>
                <a:gd name="T13" fmla="*/ 0 60000 65536"/>
                <a:gd name="T14" fmla="*/ 0 60000 65536"/>
                <a:gd name="T15" fmla="*/ 0 w 199"/>
                <a:gd name="T16" fmla="*/ 0 h 598"/>
                <a:gd name="T17" fmla="*/ 199 w 199"/>
                <a:gd name="T18" fmla="*/ 598 h 598"/>
              </a:gdLst>
              <a:ahLst/>
              <a:cxnLst>
                <a:cxn ang="T10">
                  <a:pos x="T0" y="T1"/>
                </a:cxn>
                <a:cxn ang="T11">
                  <a:pos x="T2" y="T3"/>
                </a:cxn>
                <a:cxn ang="T12">
                  <a:pos x="T4" y="T5"/>
                </a:cxn>
                <a:cxn ang="T13">
                  <a:pos x="T6" y="T7"/>
                </a:cxn>
                <a:cxn ang="T14">
                  <a:pos x="T8" y="T9"/>
                </a:cxn>
              </a:cxnLst>
              <a:rect l="T15" t="T16" r="T17" b="T18"/>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13" name="组合 1">
              <a:extLst>
                <a:ext uri="{FF2B5EF4-FFF2-40B4-BE49-F238E27FC236}">
                  <a16:creationId xmlns:a16="http://schemas.microsoft.com/office/drawing/2014/main" xmlns="" id="{07A2DA2A-EC97-40ED-BD37-FFDDC2C206BA}"/>
                </a:ext>
              </a:extLst>
            </p:cNvPr>
            <p:cNvGrpSpPr>
              <a:grpSpLocks/>
            </p:cNvGrpSpPr>
            <p:nvPr/>
          </p:nvGrpSpPr>
          <p:grpSpPr bwMode="auto">
            <a:xfrm>
              <a:off x="152400" y="0"/>
              <a:ext cx="4732338" cy="7027862"/>
              <a:chOff x="0" y="0"/>
              <a:chExt cx="4732338" cy="7027862"/>
            </a:xfrm>
          </p:grpSpPr>
          <p:sp>
            <p:nvSpPr>
              <p:cNvPr id="14" name="Freeform 12">
                <a:extLst>
                  <a:ext uri="{FF2B5EF4-FFF2-40B4-BE49-F238E27FC236}">
                    <a16:creationId xmlns:a16="http://schemas.microsoft.com/office/drawing/2014/main" xmlns="" id="{693337BA-4961-4ACA-9A18-60806496F970}"/>
                  </a:ext>
                </a:extLst>
              </p:cNvPr>
              <p:cNvSpPr>
                <a:spLocks noChangeArrowheads="1"/>
              </p:cNvSpPr>
              <p:nvPr/>
            </p:nvSpPr>
            <p:spPr bwMode="auto">
              <a:xfrm>
                <a:off x="2219325" y="2063750"/>
                <a:ext cx="1671638" cy="1325563"/>
              </a:xfrm>
              <a:custGeom>
                <a:avLst/>
                <a:gdLst>
                  <a:gd name="T0" fmla="*/ 804339615 w 445"/>
                  <a:gd name="T1" fmla="*/ 1156285225 h 353"/>
                  <a:gd name="T2" fmla="*/ 2147483647 w 445"/>
                  <a:gd name="T3" fmla="*/ 2147483647 h 353"/>
                  <a:gd name="T4" fmla="*/ 2147483647 w 445"/>
                  <a:gd name="T5" fmla="*/ 0 h 353"/>
                  <a:gd name="T6" fmla="*/ 2147483647 w 445"/>
                  <a:gd name="T7" fmla="*/ 549939664 h 353"/>
                  <a:gd name="T8" fmla="*/ 2147483647 w 445"/>
                  <a:gd name="T9" fmla="*/ 2147483647 h 353"/>
                  <a:gd name="T10" fmla="*/ 2147483647 w 445"/>
                  <a:gd name="T11" fmla="*/ 2147483647 h 353"/>
                  <a:gd name="T12" fmla="*/ 2147483647 w 445"/>
                  <a:gd name="T13" fmla="*/ 2147483647 h 353"/>
                  <a:gd name="T14" fmla="*/ 2147483647 w 445"/>
                  <a:gd name="T15" fmla="*/ 2147483647 h 353"/>
                  <a:gd name="T16" fmla="*/ 0 w 445"/>
                  <a:gd name="T17" fmla="*/ 2129259733 h 353"/>
                  <a:gd name="T18" fmla="*/ 804339615 w 445"/>
                  <a:gd name="T19" fmla="*/ 1156285225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
                  <a:gd name="T31" fmla="*/ 0 h 353"/>
                  <a:gd name="T32" fmla="*/ 445 w 445"/>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5" name="Rectangle 13">
                <a:extLst>
                  <a:ext uri="{FF2B5EF4-FFF2-40B4-BE49-F238E27FC236}">
                    <a16:creationId xmlns:a16="http://schemas.microsoft.com/office/drawing/2014/main" xmlns="" id="{706EFAAF-D92E-4E8C-B705-1C1F7993A090}"/>
                  </a:ext>
                </a:extLst>
              </p:cNvPr>
              <p:cNvSpPr>
                <a:spLocks noChangeArrowheads="1"/>
              </p:cNvSpPr>
              <p:nvPr/>
            </p:nvSpPr>
            <p:spPr bwMode="auto">
              <a:xfrm>
                <a:off x="1030288" y="2052637"/>
                <a:ext cx="679450" cy="177800"/>
              </a:xfrm>
              <a:prstGeom prst="rect">
                <a:avLst/>
              </a:prstGeom>
              <a:solidFill>
                <a:srgbClr val="F4C8A9"/>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4">
                <a:extLst>
                  <a:ext uri="{FF2B5EF4-FFF2-40B4-BE49-F238E27FC236}">
                    <a16:creationId xmlns:a16="http://schemas.microsoft.com/office/drawing/2014/main" xmlns="" id="{43B51505-9F80-4C10-BAC2-0CC29B1611BC}"/>
                  </a:ext>
                </a:extLst>
              </p:cNvPr>
              <p:cNvSpPr>
                <a:spLocks noChangeArrowheads="1"/>
              </p:cNvSpPr>
              <p:nvPr/>
            </p:nvSpPr>
            <p:spPr bwMode="auto">
              <a:xfrm>
                <a:off x="376238" y="495300"/>
                <a:ext cx="1204913" cy="1681163"/>
              </a:xfrm>
              <a:custGeom>
                <a:avLst/>
                <a:gdLst>
                  <a:gd name="T0" fmla="*/ 2147483647 w 321"/>
                  <a:gd name="T1" fmla="*/ 2147483647 h 448"/>
                  <a:gd name="T2" fmla="*/ 2147483647 w 321"/>
                  <a:gd name="T3" fmla="*/ 2147483647 h 448"/>
                  <a:gd name="T4" fmla="*/ 2147483647 w 321"/>
                  <a:gd name="T5" fmla="*/ 450622983 h 448"/>
                  <a:gd name="T6" fmla="*/ 2147483647 w 321"/>
                  <a:gd name="T7" fmla="*/ 0 h 448"/>
                  <a:gd name="T8" fmla="*/ 2147483647 w 321"/>
                  <a:gd name="T9" fmla="*/ 0 h 448"/>
                  <a:gd name="T10" fmla="*/ 887649272 w 321"/>
                  <a:gd name="T11" fmla="*/ 0 h 448"/>
                  <a:gd name="T12" fmla="*/ 803113928 w 321"/>
                  <a:gd name="T13" fmla="*/ 2147483647 h 448"/>
                  <a:gd name="T14" fmla="*/ 774931726 w 321"/>
                  <a:gd name="T15" fmla="*/ 2147483647 h 448"/>
                  <a:gd name="T16" fmla="*/ 0 w 321"/>
                  <a:gd name="T17" fmla="*/ 2147483647 h 448"/>
                  <a:gd name="T18" fmla="*/ 774931726 w 321"/>
                  <a:gd name="T19" fmla="*/ 2147483647 h 448"/>
                  <a:gd name="T20" fmla="*/ 817201275 w 321"/>
                  <a:gd name="T21" fmla="*/ 2147483647 h 448"/>
                  <a:gd name="T22" fmla="*/ 817201275 w 321"/>
                  <a:gd name="T23" fmla="*/ 2147483647 h 448"/>
                  <a:gd name="T24" fmla="*/ 817201275 w 321"/>
                  <a:gd name="T25" fmla="*/ 2147483647 h 448"/>
                  <a:gd name="T26" fmla="*/ 2147483647 w 321"/>
                  <a:gd name="T27" fmla="*/ 2147483647 h 448"/>
                  <a:gd name="T28" fmla="*/ 2147483647 w 321"/>
                  <a:gd name="T29" fmla="*/ 2147483647 h 448"/>
                  <a:gd name="T30" fmla="*/ 2147483647 w 321"/>
                  <a:gd name="T31" fmla="*/ 2147483647 h 448"/>
                  <a:gd name="T32" fmla="*/ 2147483647 w 321"/>
                  <a:gd name="T33" fmla="*/ 2147483647 h 448"/>
                  <a:gd name="T34" fmla="*/ 2147483647 w 321"/>
                  <a:gd name="T35" fmla="*/ 2147483647 h 448"/>
                  <a:gd name="T36" fmla="*/ 2147483647 w 321"/>
                  <a:gd name="T37" fmla="*/ 2147483647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
                  <a:gd name="T58" fmla="*/ 0 h 448"/>
                  <a:gd name="T59" fmla="*/ 321 w 321"/>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 name="Freeform 15">
                <a:extLst>
                  <a:ext uri="{FF2B5EF4-FFF2-40B4-BE49-F238E27FC236}">
                    <a16:creationId xmlns:a16="http://schemas.microsoft.com/office/drawing/2014/main" xmlns="" id="{225EBEFC-A7C4-4BEF-B87A-C730DA475B5D}"/>
                  </a:ext>
                </a:extLst>
              </p:cNvPr>
              <p:cNvSpPr>
                <a:spLocks noChangeArrowheads="1"/>
              </p:cNvSpPr>
              <p:nvPr/>
            </p:nvSpPr>
            <p:spPr bwMode="auto">
              <a:xfrm>
                <a:off x="1465263" y="2151062"/>
                <a:ext cx="120650" cy="22225"/>
              </a:xfrm>
              <a:custGeom>
                <a:avLst/>
                <a:gdLst>
                  <a:gd name="T0" fmla="*/ 284304184 w 32"/>
                  <a:gd name="T1" fmla="*/ 68604871 h 6"/>
                  <a:gd name="T2" fmla="*/ 454888203 w 32"/>
                  <a:gd name="T3" fmla="*/ 0 h 6"/>
                  <a:gd name="T4" fmla="*/ 0 w 32"/>
                  <a:gd name="T5" fmla="*/ 82325104 h 6"/>
                  <a:gd name="T6" fmla="*/ 284304184 w 32"/>
                  <a:gd name="T7" fmla="*/ 68604871 h 6"/>
                  <a:gd name="T8" fmla="*/ 0 60000 65536"/>
                  <a:gd name="T9" fmla="*/ 0 60000 65536"/>
                  <a:gd name="T10" fmla="*/ 0 60000 65536"/>
                  <a:gd name="T11" fmla="*/ 0 60000 65536"/>
                  <a:gd name="T12" fmla="*/ 0 w 32"/>
                  <a:gd name="T13" fmla="*/ 0 h 6"/>
                  <a:gd name="T14" fmla="*/ 32 w 32"/>
                  <a:gd name="T15" fmla="*/ 6 h 6"/>
                </a:gdLst>
                <a:ahLst/>
                <a:cxnLst>
                  <a:cxn ang="T8">
                    <a:pos x="T0" y="T1"/>
                  </a:cxn>
                  <a:cxn ang="T9">
                    <a:pos x="T2" y="T3"/>
                  </a:cxn>
                  <a:cxn ang="T10">
                    <a:pos x="T4" y="T5"/>
                  </a:cxn>
                  <a:cxn ang="T11">
                    <a:pos x="T6" y="T7"/>
                  </a:cxn>
                </a:cxnLst>
                <a:rect l="T12" t="T13" r="T14" b="T15"/>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Freeform 16">
                <a:extLst>
                  <a:ext uri="{FF2B5EF4-FFF2-40B4-BE49-F238E27FC236}">
                    <a16:creationId xmlns:a16="http://schemas.microsoft.com/office/drawing/2014/main" xmlns="" id="{41B29171-316B-4BDA-895D-9BFAB7C17D91}"/>
                  </a:ext>
                </a:extLst>
              </p:cNvPr>
              <p:cNvSpPr>
                <a:spLocks noChangeArrowheads="1"/>
              </p:cNvSpPr>
              <p:nvPr/>
            </p:nvSpPr>
            <p:spPr bwMode="auto">
              <a:xfrm>
                <a:off x="1412875" y="2173287"/>
                <a:ext cx="49213" cy="7938"/>
              </a:xfrm>
              <a:custGeom>
                <a:avLst/>
                <a:gdLst>
                  <a:gd name="T0" fmla="*/ 0 w 13"/>
                  <a:gd name="T1" fmla="*/ 31505922 h 2"/>
                  <a:gd name="T2" fmla="*/ 186301490 w 13"/>
                  <a:gd name="T3" fmla="*/ 0 h 2"/>
                  <a:gd name="T4" fmla="*/ 0 w 13"/>
                  <a:gd name="T5" fmla="*/ 0 h 2"/>
                  <a:gd name="T6" fmla="*/ 0 w 13"/>
                  <a:gd name="T7" fmla="*/ 31505922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 name="Freeform 17">
                <a:extLst>
                  <a:ext uri="{FF2B5EF4-FFF2-40B4-BE49-F238E27FC236}">
                    <a16:creationId xmlns:a16="http://schemas.microsoft.com/office/drawing/2014/main" xmlns="" id="{F32351D1-5880-4D34-A554-6ABA79746A9A}"/>
                  </a:ext>
                </a:extLst>
              </p:cNvPr>
              <p:cNvSpPr>
                <a:spLocks noChangeArrowheads="1"/>
              </p:cNvSpPr>
              <p:nvPr/>
            </p:nvSpPr>
            <p:spPr bwMode="auto">
              <a:xfrm>
                <a:off x="1412875" y="495300"/>
                <a:ext cx="923925" cy="1677988"/>
              </a:xfrm>
              <a:custGeom>
                <a:avLst/>
                <a:gdLst>
                  <a:gd name="T0" fmla="*/ 2147483647 w 246"/>
                  <a:gd name="T1" fmla="*/ 2147483647 h 447"/>
                  <a:gd name="T2" fmla="*/ 2147483647 w 246"/>
                  <a:gd name="T3" fmla="*/ 2147483647 h 447"/>
                  <a:gd name="T4" fmla="*/ 2147483647 w 246"/>
                  <a:gd name="T5" fmla="*/ 2147483647 h 447"/>
                  <a:gd name="T6" fmla="*/ 2147483647 w 246"/>
                  <a:gd name="T7" fmla="*/ 2147483647 h 447"/>
                  <a:gd name="T8" fmla="*/ 2147483647 w 246"/>
                  <a:gd name="T9" fmla="*/ 2147483647 h 447"/>
                  <a:gd name="T10" fmla="*/ 2147483647 w 246"/>
                  <a:gd name="T11" fmla="*/ 0 h 447"/>
                  <a:gd name="T12" fmla="*/ 634770277 w 246"/>
                  <a:gd name="T13" fmla="*/ 0 h 447"/>
                  <a:gd name="T14" fmla="*/ 0 w 246"/>
                  <a:gd name="T15" fmla="*/ 450932059 h 447"/>
                  <a:gd name="T16" fmla="*/ 0 w 246"/>
                  <a:gd name="T17" fmla="*/ 2147483647 h 447"/>
                  <a:gd name="T18" fmla="*/ 183376578 w 246"/>
                  <a:gd name="T19" fmla="*/ 2147483647 h 447"/>
                  <a:gd name="T20" fmla="*/ 634770277 w 246"/>
                  <a:gd name="T21" fmla="*/ 2147483647 h 447"/>
                  <a:gd name="T22" fmla="*/ 2147483647 w 246"/>
                  <a:gd name="T23" fmla="*/ 2147483647 h 4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447"/>
                  <a:gd name="T38" fmla="*/ 246 w 246"/>
                  <a:gd name="T39" fmla="*/ 447 h 4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 name="Freeform 18">
                <a:extLst>
                  <a:ext uri="{FF2B5EF4-FFF2-40B4-BE49-F238E27FC236}">
                    <a16:creationId xmlns:a16="http://schemas.microsoft.com/office/drawing/2014/main" xmlns="" id="{51369840-F5B9-436D-8F1C-3ECFDC9EDBF9}"/>
                  </a:ext>
                </a:extLst>
              </p:cNvPr>
              <p:cNvSpPr>
                <a:spLocks noChangeArrowheads="1"/>
              </p:cNvSpPr>
              <p:nvPr/>
            </p:nvSpPr>
            <p:spPr bwMode="auto">
              <a:xfrm>
                <a:off x="1322388" y="4354512"/>
                <a:ext cx="619125" cy="2497138"/>
              </a:xfrm>
              <a:custGeom>
                <a:avLst/>
                <a:gdLst>
                  <a:gd name="T0" fmla="*/ 274697825 w 390"/>
                  <a:gd name="T1" fmla="*/ 2147483647 h 1573"/>
                  <a:gd name="T2" fmla="*/ 846772500 w 390"/>
                  <a:gd name="T3" fmla="*/ 2147483647 h 1573"/>
                  <a:gd name="T4" fmla="*/ 982860938 w 390"/>
                  <a:gd name="T5" fmla="*/ 0 h 1573"/>
                  <a:gd name="T6" fmla="*/ 0 w 390"/>
                  <a:gd name="T7" fmla="*/ 0 h 1573"/>
                  <a:gd name="T8" fmla="*/ 274697825 w 390"/>
                  <a:gd name="T9" fmla="*/ 2147483647 h 1573"/>
                  <a:gd name="T10" fmla="*/ 0 60000 65536"/>
                  <a:gd name="T11" fmla="*/ 0 60000 65536"/>
                  <a:gd name="T12" fmla="*/ 0 60000 65536"/>
                  <a:gd name="T13" fmla="*/ 0 60000 65536"/>
                  <a:gd name="T14" fmla="*/ 0 60000 65536"/>
                  <a:gd name="T15" fmla="*/ 0 w 390"/>
                  <a:gd name="T16" fmla="*/ 0 h 1573"/>
                  <a:gd name="T17" fmla="*/ 390 w 390"/>
                  <a:gd name="T18" fmla="*/ 1573 h 1573"/>
                </a:gdLst>
                <a:ahLst/>
                <a:cxnLst>
                  <a:cxn ang="T10">
                    <a:pos x="T0" y="T1"/>
                  </a:cxn>
                  <a:cxn ang="T11">
                    <a:pos x="T2" y="T3"/>
                  </a:cxn>
                  <a:cxn ang="T12">
                    <a:pos x="T4" y="T5"/>
                  </a:cxn>
                  <a:cxn ang="T13">
                    <a:pos x="T6" y="T7"/>
                  </a:cxn>
                  <a:cxn ang="T14">
                    <a:pos x="T8" y="T9"/>
                  </a:cxn>
                </a:cxnLst>
                <a:rect l="T15" t="T16" r="T17" b="T18"/>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9">
                <a:extLst>
                  <a:ext uri="{FF2B5EF4-FFF2-40B4-BE49-F238E27FC236}">
                    <a16:creationId xmlns:a16="http://schemas.microsoft.com/office/drawing/2014/main" xmlns="" id="{3E4C2747-E342-42F8-AEA2-B1F13A642058}"/>
                  </a:ext>
                </a:extLst>
              </p:cNvPr>
              <p:cNvSpPr>
                <a:spLocks noChangeArrowheads="1"/>
              </p:cNvSpPr>
              <p:nvPr/>
            </p:nvSpPr>
            <p:spPr bwMode="auto">
              <a:xfrm>
                <a:off x="793750" y="4354512"/>
                <a:ext cx="622300" cy="2497138"/>
              </a:xfrm>
              <a:custGeom>
                <a:avLst/>
                <a:gdLst>
                  <a:gd name="T0" fmla="*/ 713205013 w 392"/>
                  <a:gd name="T1" fmla="*/ 2147483647 h 1573"/>
                  <a:gd name="T2" fmla="*/ 141128750 w 392"/>
                  <a:gd name="T3" fmla="*/ 2147483647 h 1573"/>
                  <a:gd name="T4" fmla="*/ 0 w 392"/>
                  <a:gd name="T5" fmla="*/ 0 h 1573"/>
                  <a:gd name="T6" fmla="*/ 987901250 w 392"/>
                  <a:gd name="T7" fmla="*/ 0 h 1573"/>
                  <a:gd name="T8" fmla="*/ 713205013 w 392"/>
                  <a:gd name="T9" fmla="*/ 2147483647 h 1573"/>
                  <a:gd name="T10" fmla="*/ 0 60000 65536"/>
                  <a:gd name="T11" fmla="*/ 0 60000 65536"/>
                  <a:gd name="T12" fmla="*/ 0 60000 65536"/>
                  <a:gd name="T13" fmla="*/ 0 60000 65536"/>
                  <a:gd name="T14" fmla="*/ 0 60000 65536"/>
                  <a:gd name="T15" fmla="*/ 0 w 392"/>
                  <a:gd name="T16" fmla="*/ 0 h 1573"/>
                  <a:gd name="T17" fmla="*/ 392 w 392"/>
                  <a:gd name="T18" fmla="*/ 1573 h 1573"/>
                </a:gdLst>
                <a:ahLst/>
                <a:cxnLst>
                  <a:cxn ang="T10">
                    <a:pos x="T0" y="T1"/>
                  </a:cxn>
                  <a:cxn ang="T11">
                    <a:pos x="T2" y="T3"/>
                  </a:cxn>
                  <a:cxn ang="T12">
                    <a:pos x="T4" y="T5"/>
                  </a:cxn>
                  <a:cxn ang="T13">
                    <a:pos x="T6" y="T7"/>
                  </a:cxn>
                  <a:cxn ang="T14">
                    <a:pos x="T8" y="T9"/>
                  </a:cxn>
                </a:cxnLst>
                <a:rect l="T15" t="T16" r="T17" b="T18"/>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Rectangle 20">
                <a:extLst>
                  <a:ext uri="{FF2B5EF4-FFF2-40B4-BE49-F238E27FC236}">
                    <a16:creationId xmlns:a16="http://schemas.microsoft.com/office/drawing/2014/main" xmlns="" id="{19A3FA1D-56FE-4559-BEF7-674EDFE2B231}"/>
                  </a:ext>
                </a:extLst>
              </p:cNvPr>
              <p:cNvSpPr>
                <a:spLocks noChangeArrowheads="1"/>
              </p:cNvSpPr>
              <p:nvPr/>
            </p:nvSpPr>
            <p:spPr bwMode="auto">
              <a:xfrm>
                <a:off x="739775" y="2371725"/>
                <a:ext cx="1236663" cy="1206500"/>
              </a:xfrm>
              <a:prstGeom prst="rect">
                <a:avLst/>
              </a:prstGeom>
              <a:solidFill>
                <a:srgbClr val="E8E1E5"/>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 name="Rectangle 21">
                <a:extLst>
                  <a:ext uri="{FF2B5EF4-FFF2-40B4-BE49-F238E27FC236}">
                    <a16:creationId xmlns:a16="http://schemas.microsoft.com/office/drawing/2014/main" xmlns="" id="{CED9809B-D85D-4EE5-8FAC-311B60D143B5}"/>
                  </a:ext>
                </a:extLst>
              </p:cNvPr>
              <p:cNvSpPr>
                <a:spLocks noChangeArrowheads="1"/>
              </p:cNvSpPr>
              <p:nvPr/>
            </p:nvSpPr>
            <p:spPr bwMode="auto">
              <a:xfrm>
                <a:off x="1201738" y="2230437"/>
                <a:ext cx="312738" cy="179388"/>
              </a:xfrm>
              <a:prstGeom prst="rect">
                <a:avLst/>
              </a:prstGeom>
              <a:solidFill>
                <a:srgbClr val="37384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22">
                <a:extLst>
                  <a:ext uri="{FF2B5EF4-FFF2-40B4-BE49-F238E27FC236}">
                    <a16:creationId xmlns:a16="http://schemas.microsoft.com/office/drawing/2014/main" xmlns="" id="{3CE7B67B-1425-49FA-AFFD-2FF870E56C4C}"/>
                  </a:ext>
                </a:extLst>
              </p:cNvPr>
              <p:cNvSpPr>
                <a:spLocks noChangeArrowheads="1"/>
              </p:cNvSpPr>
              <p:nvPr/>
            </p:nvSpPr>
            <p:spPr bwMode="auto">
              <a:xfrm>
                <a:off x="1168400" y="2371725"/>
                <a:ext cx="379413" cy="1982788"/>
              </a:xfrm>
              <a:custGeom>
                <a:avLst/>
                <a:gdLst>
                  <a:gd name="T0" fmla="*/ 0 w 239"/>
                  <a:gd name="T1" fmla="*/ 2147483647 h 1249"/>
                  <a:gd name="T2" fmla="*/ 304940102 w 239"/>
                  <a:gd name="T3" fmla="*/ 2147483647 h 1249"/>
                  <a:gd name="T4" fmla="*/ 602318931 w 239"/>
                  <a:gd name="T5" fmla="*/ 2147483647 h 1249"/>
                  <a:gd name="T6" fmla="*/ 388104574 w 239"/>
                  <a:gd name="T7" fmla="*/ 0 h 1249"/>
                  <a:gd name="T8" fmla="*/ 214214357 w 239"/>
                  <a:gd name="T9" fmla="*/ 0 h 1249"/>
                  <a:gd name="T10" fmla="*/ 0 w 239"/>
                  <a:gd name="T11" fmla="*/ 2147483647 h 1249"/>
                  <a:gd name="T12" fmla="*/ 0 60000 65536"/>
                  <a:gd name="T13" fmla="*/ 0 60000 65536"/>
                  <a:gd name="T14" fmla="*/ 0 60000 65536"/>
                  <a:gd name="T15" fmla="*/ 0 60000 65536"/>
                  <a:gd name="T16" fmla="*/ 0 60000 65536"/>
                  <a:gd name="T17" fmla="*/ 0 60000 65536"/>
                  <a:gd name="T18" fmla="*/ 0 w 239"/>
                  <a:gd name="T19" fmla="*/ 0 h 1249"/>
                  <a:gd name="T20" fmla="*/ 239 w 239"/>
                  <a:gd name="T21" fmla="*/ 1249 h 1249"/>
                </a:gdLst>
                <a:ahLst/>
                <a:cxnLst>
                  <a:cxn ang="T12">
                    <a:pos x="T0" y="T1"/>
                  </a:cxn>
                  <a:cxn ang="T13">
                    <a:pos x="T2" y="T3"/>
                  </a:cxn>
                  <a:cxn ang="T14">
                    <a:pos x="T4" y="T5"/>
                  </a:cxn>
                  <a:cxn ang="T15">
                    <a:pos x="T6" y="T7"/>
                  </a:cxn>
                  <a:cxn ang="T16">
                    <a:pos x="T8" y="T9"/>
                  </a:cxn>
                  <a:cxn ang="T17">
                    <a:pos x="T10" y="T11"/>
                  </a:cxn>
                </a:cxnLst>
                <a:rect l="T18" t="T19" r="T20" b="T21"/>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23">
                <a:extLst>
                  <a:ext uri="{FF2B5EF4-FFF2-40B4-BE49-F238E27FC236}">
                    <a16:creationId xmlns:a16="http://schemas.microsoft.com/office/drawing/2014/main" xmlns="" id="{A6C4D663-C842-46A6-800C-E3BC22B9F848}"/>
                  </a:ext>
                </a:extLst>
              </p:cNvPr>
              <p:cNvSpPr>
                <a:spLocks noChangeArrowheads="1"/>
              </p:cNvSpPr>
              <p:nvPr/>
            </p:nvSpPr>
            <p:spPr bwMode="auto">
              <a:xfrm>
                <a:off x="1457325" y="2230437"/>
                <a:ext cx="357188" cy="242888"/>
              </a:xfrm>
              <a:custGeom>
                <a:avLst/>
                <a:gdLst>
                  <a:gd name="T0" fmla="*/ 126007989 w 225"/>
                  <a:gd name="T1" fmla="*/ 385585494 h 153"/>
                  <a:gd name="T2" fmla="*/ 567036744 w 225"/>
                  <a:gd name="T3" fmla="*/ 224295162 h 153"/>
                  <a:gd name="T4" fmla="*/ 567036744 w 225"/>
                  <a:gd name="T5" fmla="*/ 0 h 153"/>
                  <a:gd name="T6" fmla="*/ 0 w 225"/>
                  <a:gd name="T7" fmla="*/ 0 h 153"/>
                  <a:gd name="T8" fmla="*/ 126007989 w 225"/>
                  <a:gd name="T9" fmla="*/ 385585494 h 153"/>
                  <a:gd name="T10" fmla="*/ 0 60000 65536"/>
                  <a:gd name="T11" fmla="*/ 0 60000 65536"/>
                  <a:gd name="T12" fmla="*/ 0 60000 65536"/>
                  <a:gd name="T13" fmla="*/ 0 60000 65536"/>
                  <a:gd name="T14" fmla="*/ 0 60000 65536"/>
                  <a:gd name="T15" fmla="*/ 0 w 225"/>
                  <a:gd name="T16" fmla="*/ 0 h 153"/>
                  <a:gd name="T17" fmla="*/ 225 w 225"/>
                  <a:gd name="T18" fmla="*/ 153 h 153"/>
                </a:gdLst>
                <a:ahLst/>
                <a:cxnLst>
                  <a:cxn ang="T10">
                    <a:pos x="T0" y="T1"/>
                  </a:cxn>
                  <a:cxn ang="T11">
                    <a:pos x="T2" y="T3"/>
                  </a:cxn>
                  <a:cxn ang="T12">
                    <a:pos x="T4" y="T5"/>
                  </a:cxn>
                  <a:cxn ang="T13">
                    <a:pos x="T6" y="T7"/>
                  </a:cxn>
                  <a:cxn ang="T14">
                    <a:pos x="T8" y="T9"/>
                  </a:cxn>
                </a:cxnLst>
                <a:rect l="T15" t="T16" r="T17" b="T18"/>
                <a:pathLst>
                  <a:path w="225" h="153">
                    <a:moveTo>
                      <a:pt x="50" y="153"/>
                    </a:moveTo>
                    <a:lnTo>
                      <a:pt x="225" y="89"/>
                    </a:lnTo>
                    <a:lnTo>
                      <a:pt x="225" y="0"/>
                    </a:lnTo>
                    <a:lnTo>
                      <a:pt x="0" y="0"/>
                    </a:lnTo>
                    <a:lnTo>
                      <a:pt x="50" y="153"/>
                    </a:lnTo>
                    <a:close/>
                  </a:path>
                </a:pathLst>
              </a:custGeom>
              <a:solidFill>
                <a:srgbClr val="FEF6F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24">
                <a:extLst>
                  <a:ext uri="{FF2B5EF4-FFF2-40B4-BE49-F238E27FC236}">
                    <a16:creationId xmlns:a16="http://schemas.microsoft.com/office/drawing/2014/main" xmlns="" id="{9EB65F4B-680E-4448-92B1-B58D0AC1FFB4}"/>
                  </a:ext>
                </a:extLst>
              </p:cNvPr>
              <p:cNvSpPr>
                <a:spLocks noChangeArrowheads="1"/>
              </p:cNvSpPr>
              <p:nvPr/>
            </p:nvSpPr>
            <p:spPr bwMode="auto">
              <a:xfrm>
                <a:off x="901700" y="2230437"/>
                <a:ext cx="357188" cy="242888"/>
              </a:xfrm>
              <a:custGeom>
                <a:avLst/>
                <a:gdLst>
                  <a:gd name="T0" fmla="*/ 441028755 w 225"/>
                  <a:gd name="T1" fmla="*/ 385585494 h 153"/>
                  <a:gd name="T2" fmla="*/ 0 w 225"/>
                  <a:gd name="T3" fmla="*/ 224295162 h 153"/>
                  <a:gd name="T4" fmla="*/ 0 w 225"/>
                  <a:gd name="T5" fmla="*/ 0 h 153"/>
                  <a:gd name="T6" fmla="*/ 567036744 w 225"/>
                  <a:gd name="T7" fmla="*/ 0 h 153"/>
                  <a:gd name="T8" fmla="*/ 441028755 w 225"/>
                  <a:gd name="T9" fmla="*/ 385585494 h 153"/>
                  <a:gd name="T10" fmla="*/ 0 60000 65536"/>
                  <a:gd name="T11" fmla="*/ 0 60000 65536"/>
                  <a:gd name="T12" fmla="*/ 0 60000 65536"/>
                  <a:gd name="T13" fmla="*/ 0 60000 65536"/>
                  <a:gd name="T14" fmla="*/ 0 60000 65536"/>
                  <a:gd name="T15" fmla="*/ 0 w 225"/>
                  <a:gd name="T16" fmla="*/ 0 h 153"/>
                  <a:gd name="T17" fmla="*/ 225 w 225"/>
                  <a:gd name="T18" fmla="*/ 153 h 153"/>
                </a:gdLst>
                <a:ahLst/>
                <a:cxnLst>
                  <a:cxn ang="T10">
                    <a:pos x="T0" y="T1"/>
                  </a:cxn>
                  <a:cxn ang="T11">
                    <a:pos x="T2" y="T3"/>
                  </a:cxn>
                  <a:cxn ang="T12">
                    <a:pos x="T4" y="T5"/>
                  </a:cxn>
                  <a:cxn ang="T13">
                    <a:pos x="T6" y="T7"/>
                  </a:cxn>
                  <a:cxn ang="T14">
                    <a:pos x="T8" y="T9"/>
                  </a:cxn>
                </a:cxnLst>
                <a:rect l="T15" t="T16" r="T17" b="T18"/>
                <a:pathLst>
                  <a:path w="225" h="153">
                    <a:moveTo>
                      <a:pt x="175" y="153"/>
                    </a:moveTo>
                    <a:lnTo>
                      <a:pt x="0" y="89"/>
                    </a:lnTo>
                    <a:lnTo>
                      <a:pt x="0" y="0"/>
                    </a:lnTo>
                    <a:lnTo>
                      <a:pt x="225" y="0"/>
                    </a:lnTo>
                    <a:lnTo>
                      <a:pt x="175" y="153"/>
                    </a:lnTo>
                    <a:close/>
                  </a:path>
                </a:pathLst>
              </a:custGeom>
              <a:solidFill>
                <a:srgbClr val="FEF6F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26">
                <a:extLst>
                  <a:ext uri="{FF2B5EF4-FFF2-40B4-BE49-F238E27FC236}">
                    <a16:creationId xmlns:a16="http://schemas.microsoft.com/office/drawing/2014/main" xmlns="" id="{033B927A-32E0-4DCC-8CC4-4E7AC4705DFF}"/>
                  </a:ext>
                </a:extLst>
              </p:cNvPr>
              <p:cNvSpPr>
                <a:spLocks noChangeArrowheads="1"/>
              </p:cNvSpPr>
              <p:nvPr/>
            </p:nvSpPr>
            <p:spPr bwMode="auto">
              <a:xfrm>
                <a:off x="0" y="4587875"/>
                <a:ext cx="436563" cy="319088"/>
              </a:xfrm>
              <a:custGeom>
                <a:avLst/>
                <a:gdLst>
                  <a:gd name="T0" fmla="*/ 1373882578 w 116"/>
                  <a:gd name="T1" fmla="*/ 140924277 h 85"/>
                  <a:gd name="T2" fmla="*/ 1218082276 w 116"/>
                  <a:gd name="T3" fmla="*/ 70462138 h 85"/>
                  <a:gd name="T4" fmla="*/ 1189754606 w 116"/>
                  <a:gd name="T5" fmla="*/ 0 h 85"/>
                  <a:gd name="T6" fmla="*/ 14161953 w 116"/>
                  <a:gd name="T7" fmla="*/ 112739421 h 85"/>
                  <a:gd name="T8" fmla="*/ 14161953 w 116"/>
                  <a:gd name="T9" fmla="*/ 422769076 h 85"/>
                  <a:gd name="T10" fmla="*/ 764843322 w 116"/>
                  <a:gd name="T11" fmla="*/ 1169663989 h 85"/>
                  <a:gd name="T12" fmla="*/ 1288899569 w 116"/>
                  <a:gd name="T13" fmla="*/ 450953931 h 85"/>
                  <a:gd name="T14" fmla="*/ 1586338220 w 116"/>
                  <a:gd name="T15" fmla="*/ 436861504 h 85"/>
                  <a:gd name="T16" fmla="*/ 1373882578 w 116"/>
                  <a:gd name="T17" fmla="*/ 14092427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85"/>
                  <a:gd name="T29" fmla="*/ 116 w 11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27">
                <a:extLst>
                  <a:ext uri="{FF2B5EF4-FFF2-40B4-BE49-F238E27FC236}">
                    <a16:creationId xmlns:a16="http://schemas.microsoft.com/office/drawing/2014/main" xmlns="" id="{5472922C-260F-4799-AE99-908267A58C71}"/>
                  </a:ext>
                </a:extLst>
              </p:cNvPr>
              <p:cNvSpPr>
                <a:spLocks noChangeArrowheads="1"/>
              </p:cNvSpPr>
              <p:nvPr/>
            </p:nvSpPr>
            <p:spPr bwMode="auto">
              <a:xfrm>
                <a:off x="1300163" y="2371725"/>
                <a:ext cx="1133475" cy="2320925"/>
              </a:xfrm>
              <a:custGeom>
                <a:avLst/>
                <a:gdLst>
                  <a:gd name="T0" fmla="*/ 774771448 w 302"/>
                  <a:gd name="T1" fmla="*/ 2147483647 h 618"/>
                  <a:gd name="T2" fmla="*/ 760681828 w 302"/>
                  <a:gd name="T3" fmla="*/ 2147483647 h 618"/>
                  <a:gd name="T4" fmla="*/ 732510095 w 302"/>
                  <a:gd name="T5" fmla="*/ 2147483647 h 618"/>
                  <a:gd name="T6" fmla="*/ 14085866 w 302"/>
                  <a:gd name="T7" fmla="*/ 2147483647 h 618"/>
                  <a:gd name="T8" fmla="*/ 0 w 302"/>
                  <a:gd name="T9" fmla="*/ 2147483647 h 618"/>
                  <a:gd name="T10" fmla="*/ 0 w 302"/>
                  <a:gd name="T11" fmla="*/ 2147483647 h 618"/>
                  <a:gd name="T12" fmla="*/ 1887622458 w 302"/>
                  <a:gd name="T13" fmla="*/ 0 h 618"/>
                  <a:gd name="T14" fmla="*/ 2147483647 w 302"/>
                  <a:gd name="T15" fmla="*/ 0 h 618"/>
                  <a:gd name="T16" fmla="*/ 2147483647 w 302"/>
                  <a:gd name="T17" fmla="*/ 2147483647 h 618"/>
                  <a:gd name="T18" fmla="*/ 2147483647 w 302"/>
                  <a:gd name="T19" fmla="*/ 2147483647 h 618"/>
                  <a:gd name="T20" fmla="*/ 774771448 w 302"/>
                  <a:gd name="T21" fmla="*/ 2147483647 h 6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618"/>
                  <a:gd name="T35" fmla="*/ 302 w 302"/>
                  <a:gd name="T36" fmla="*/ 618 h 6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28">
                <a:extLst>
                  <a:ext uri="{FF2B5EF4-FFF2-40B4-BE49-F238E27FC236}">
                    <a16:creationId xmlns:a16="http://schemas.microsoft.com/office/drawing/2014/main" xmlns="" id="{C5494263-070D-4AF4-8A06-0DD23543B38A}"/>
                  </a:ext>
                </a:extLst>
              </p:cNvPr>
              <p:cNvSpPr>
                <a:spLocks noChangeArrowheads="1"/>
              </p:cNvSpPr>
              <p:nvPr/>
            </p:nvSpPr>
            <p:spPr bwMode="auto">
              <a:xfrm>
                <a:off x="1300163" y="2297112"/>
                <a:ext cx="784225" cy="1216025"/>
              </a:xfrm>
              <a:custGeom>
                <a:avLst/>
                <a:gdLst>
                  <a:gd name="T0" fmla="*/ 667842200 w 494"/>
                  <a:gd name="T1" fmla="*/ 965220638 h 766"/>
                  <a:gd name="T2" fmla="*/ 0 w 494"/>
                  <a:gd name="T3" fmla="*/ 1930439688 h 766"/>
                  <a:gd name="T4" fmla="*/ 839212825 w 494"/>
                  <a:gd name="T5" fmla="*/ 0 h 766"/>
                  <a:gd name="T6" fmla="*/ 1244957188 w 494"/>
                  <a:gd name="T7" fmla="*/ 118448138 h 766"/>
                  <a:gd name="T8" fmla="*/ 970260950 w 494"/>
                  <a:gd name="T9" fmla="*/ 514111875 h 766"/>
                  <a:gd name="T10" fmla="*/ 685482500 w 494"/>
                  <a:gd name="T11" fmla="*/ 934978763 h 766"/>
                  <a:gd name="T12" fmla="*/ 667842200 w 494"/>
                  <a:gd name="T13" fmla="*/ 965220638 h 766"/>
                  <a:gd name="T14" fmla="*/ 0 60000 65536"/>
                  <a:gd name="T15" fmla="*/ 0 60000 65536"/>
                  <a:gd name="T16" fmla="*/ 0 60000 65536"/>
                  <a:gd name="T17" fmla="*/ 0 60000 65536"/>
                  <a:gd name="T18" fmla="*/ 0 60000 65536"/>
                  <a:gd name="T19" fmla="*/ 0 60000 65536"/>
                  <a:gd name="T20" fmla="*/ 0 60000 65536"/>
                  <a:gd name="T21" fmla="*/ 0 w 494"/>
                  <a:gd name="T22" fmla="*/ 0 h 766"/>
                  <a:gd name="T23" fmla="*/ 494 w 494"/>
                  <a:gd name="T24" fmla="*/ 766 h 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766">
                    <a:moveTo>
                      <a:pt x="265" y="383"/>
                    </a:moveTo>
                    <a:lnTo>
                      <a:pt x="0" y="766"/>
                    </a:lnTo>
                    <a:lnTo>
                      <a:pt x="333" y="0"/>
                    </a:lnTo>
                    <a:lnTo>
                      <a:pt x="494" y="47"/>
                    </a:lnTo>
                    <a:lnTo>
                      <a:pt x="385" y="204"/>
                    </a:lnTo>
                    <a:lnTo>
                      <a:pt x="272" y="371"/>
                    </a:lnTo>
                    <a:lnTo>
                      <a:pt x="265" y="383"/>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29">
                <a:extLst>
                  <a:ext uri="{FF2B5EF4-FFF2-40B4-BE49-F238E27FC236}">
                    <a16:creationId xmlns:a16="http://schemas.microsoft.com/office/drawing/2014/main" xmlns="" id="{FB655302-B7AC-4A0E-92F4-214276FE3CDE}"/>
                  </a:ext>
                </a:extLst>
              </p:cNvPr>
              <p:cNvSpPr>
                <a:spLocks noChangeArrowheads="1"/>
              </p:cNvSpPr>
              <p:nvPr/>
            </p:nvSpPr>
            <p:spPr bwMode="auto">
              <a:xfrm>
                <a:off x="282575" y="2371725"/>
                <a:ext cx="1133475" cy="2320925"/>
              </a:xfrm>
              <a:custGeom>
                <a:avLst/>
                <a:gdLst>
                  <a:gd name="T0" fmla="*/ 2147483647 w 302"/>
                  <a:gd name="T1" fmla="*/ 2147483647 h 618"/>
                  <a:gd name="T2" fmla="*/ 2147483647 w 302"/>
                  <a:gd name="T3" fmla="*/ 2147483647 h 618"/>
                  <a:gd name="T4" fmla="*/ 2147483647 w 302"/>
                  <a:gd name="T5" fmla="*/ 2147483647 h 618"/>
                  <a:gd name="T6" fmla="*/ 2147483647 w 302"/>
                  <a:gd name="T7" fmla="*/ 2147483647 h 618"/>
                  <a:gd name="T8" fmla="*/ 2147483647 w 302"/>
                  <a:gd name="T9" fmla="*/ 2147483647 h 618"/>
                  <a:gd name="T10" fmla="*/ 2147483647 w 302"/>
                  <a:gd name="T11" fmla="*/ 2147483647 h 618"/>
                  <a:gd name="T12" fmla="*/ 2147483647 w 302"/>
                  <a:gd name="T13" fmla="*/ 0 h 618"/>
                  <a:gd name="T14" fmla="*/ 0 w 302"/>
                  <a:gd name="T15" fmla="*/ 0 h 618"/>
                  <a:gd name="T16" fmla="*/ 929723486 w 302"/>
                  <a:gd name="T17" fmla="*/ 2147483647 h 618"/>
                  <a:gd name="T18" fmla="*/ 929723486 w 302"/>
                  <a:gd name="T19" fmla="*/ 2147483647 h 618"/>
                  <a:gd name="T20" fmla="*/ 2147483647 w 302"/>
                  <a:gd name="T21" fmla="*/ 2147483647 h 6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618"/>
                  <a:gd name="T35" fmla="*/ 302 w 302"/>
                  <a:gd name="T36" fmla="*/ 618 h 6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30">
                <a:extLst>
                  <a:ext uri="{FF2B5EF4-FFF2-40B4-BE49-F238E27FC236}">
                    <a16:creationId xmlns:a16="http://schemas.microsoft.com/office/drawing/2014/main" xmlns="" id="{CCD95449-96E4-4C6E-BDE0-754D537CD826}"/>
                  </a:ext>
                </a:extLst>
              </p:cNvPr>
              <p:cNvSpPr>
                <a:spLocks noChangeArrowheads="1"/>
              </p:cNvSpPr>
              <p:nvPr/>
            </p:nvSpPr>
            <p:spPr bwMode="auto">
              <a:xfrm>
                <a:off x="631825" y="2297112"/>
                <a:ext cx="784225" cy="1216025"/>
              </a:xfrm>
              <a:custGeom>
                <a:avLst/>
                <a:gdLst>
                  <a:gd name="T0" fmla="*/ 0 w 494"/>
                  <a:gd name="T1" fmla="*/ 118448138 h 766"/>
                  <a:gd name="T2" fmla="*/ 405745950 w 494"/>
                  <a:gd name="T3" fmla="*/ 0 h 766"/>
                  <a:gd name="T4" fmla="*/ 1244957188 w 494"/>
                  <a:gd name="T5" fmla="*/ 1930439688 h 766"/>
                  <a:gd name="T6" fmla="*/ 274697825 w 494"/>
                  <a:gd name="T7" fmla="*/ 514111875 h 766"/>
                  <a:gd name="T8" fmla="*/ 0 w 494"/>
                  <a:gd name="T9" fmla="*/ 118448138 h 766"/>
                  <a:gd name="T10" fmla="*/ 0 60000 65536"/>
                  <a:gd name="T11" fmla="*/ 0 60000 65536"/>
                  <a:gd name="T12" fmla="*/ 0 60000 65536"/>
                  <a:gd name="T13" fmla="*/ 0 60000 65536"/>
                  <a:gd name="T14" fmla="*/ 0 60000 65536"/>
                  <a:gd name="T15" fmla="*/ 0 w 494"/>
                  <a:gd name="T16" fmla="*/ 0 h 766"/>
                  <a:gd name="T17" fmla="*/ 494 w 494"/>
                  <a:gd name="T18" fmla="*/ 766 h 766"/>
                </a:gdLst>
                <a:ahLst/>
                <a:cxnLst>
                  <a:cxn ang="T10">
                    <a:pos x="T0" y="T1"/>
                  </a:cxn>
                  <a:cxn ang="T11">
                    <a:pos x="T2" y="T3"/>
                  </a:cxn>
                  <a:cxn ang="T12">
                    <a:pos x="T4" y="T5"/>
                  </a:cxn>
                  <a:cxn ang="T13">
                    <a:pos x="T6" y="T7"/>
                  </a:cxn>
                  <a:cxn ang="T14">
                    <a:pos x="T8" y="T9"/>
                  </a:cxn>
                </a:cxnLst>
                <a:rect l="T15" t="T16" r="T17" b="T18"/>
                <a:pathLst>
                  <a:path w="494" h="766">
                    <a:moveTo>
                      <a:pt x="0" y="47"/>
                    </a:moveTo>
                    <a:lnTo>
                      <a:pt x="161" y="0"/>
                    </a:lnTo>
                    <a:lnTo>
                      <a:pt x="494" y="766"/>
                    </a:lnTo>
                    <a:lnTo>
                      <a:pt x="109" y="204"/>
                    </a:lnTo>
                    <a:lnTo>
                      <a:pt x="0" y="47"/>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31">
                <a:extLst>
                  <a:ext uri="{FF2B5EF4-FFF2-40B4-BE49-F238E27FC236}">
                    <a16:creationId xmlns:a16="http://schemas.microsoft.com/office/drawing/2014/main" xmlns="" id="{0167541D-C357-442C-B264-4A8747D0ECF1}"/>
                  </a:ext>
                </a:extLst>
              </p:cNvPr>
              <p:cNvSpPr>
                <a:spLocks noChangeArrowheads="1"/>
              </p:cNvSpPr>
              <p:nvPr/>
            </p:nvSpPr>
            <p:spPr bwMode="auto">
              <a:xfrm>
                <a:off x="458788" y="1290637"/>
                <a:ext cx="115888" cy="117475"/>
              </a:xfrm>
              <a:custGeom>
                <a:avLst/>
                <a:gdLst>
                  <a:gd name="T0" fmla="*/ 97824425 w 31"/>
                  <a:gd name="T1" fmla="*/ 344648913 h 31"/>
                  <a:gd name="T2" fmla="*/ 321424714 w 31"/>
                  <a:gd name="T3" fmla="*/ 100524494 h 31"/>
                  <a:gd name="T4" fmla="*/ 433226727 w 31"/>
                  <a:gd name="T5" fmla="*/ 129245237 h 31"/>
                  <a:gd name="T6" fmla="*/ 223600289 w 31"/>
                  <a:gd name="T7" fmla="*/ 0 h 31"/>
                  <a:gd name="T8" fmla="*/ 0 w 31"/>
                  <a:gd name="T9" fmla="*/ 244128208 h 31"/>
                  <a:gd name="T10" fmla="*/ 125775863 w 31"/>
                  <a:gd name="T11" fmla="*/ 445173407 h 31"/>
                  <a:gd name="T12" fmla="*/ 97824425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32">
                <a:extLst>
                  <a:ext uri="{FF2B5EF4-FFF2-40B4-BE49-F238E27FC236}">
                    <a16:creationId xmlns:a16="http://schemas.microsoft.com/office/drawing/2014/main" xmlns="" id="{DB87DE00-16EC-4B4B-8070-DF9BAE44F8C5}"/>
                  </a:ext>
                </a:extLst>
              </p:cNvPr>
              <p:cNvSpPr>
                <a:spLocks noChangeArrowheads="1"/>
              </p:cNvSpPr>
              <p:nvPr/>
            </p:nvSpPr>
            <p:spPr bwMode="auto">
              <a:xfrm>
                <a:off x="2136775" y="1290637"/>
                <a:ext cx="117475" cy="117475"/>
              </a:xfrm>
              <a:custGeom>
                <a:avLst/>
                <a:gdLst>
                  <a:gd name="T0" fmla="*/ 344648913 w 31"/>
                  <a:gd name="T1" fmla="*/ 344648913 h 31"/>
                  <a:gd name="T2" fmla="*/ 100524494 w 31"/>
                  <a:gd name="T3" fmla="*/ 100524494 h 31"/>
                  <a:gd name="T4" fmla="*/ 0 w 31"/>
                  <a:gd name="T5" fmla="*/ 129245237 h 31"/>
                  <a:gd name="T6" fmla="*/ 201045199 w 31"/>
                  <a:gd name="T7" fmla="*/ 0 h 31"/>
                  <a:gd name="T8" fmla="*/ 445173407 w 31"/>
                  <a:gd name="T9" fmla="*/ 244128208 h 31"/>
                  <a:gd name="T10" fmla="*/ 315928170 w 31"/>
                  <a:gd name="T11" fmla="*/ 445173407 h 31"/>
                  <a:gd name="T12" fmla="*/ 344648913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33">
                <a:extLst>
                  <a:ext uri="{FF2B5EF4-FFF2-40B4-BE49-F238E27FC236}">
                    <a16:creationId xmlns:a16="http://schemas.microsoft.com/office/drawing/2014/main" xmlns="" id="{17526468-0216-46D4-908B-BD5FB7DAA5C8}"/>
                  </a:ext>
                </a:extLst>
              </p:cNvPr>
              <p:cNvSpPr>
                <a:spLocks noChangeArrowheads="1"/>
              </p:cNvSpPr>
              <p:nvPr/>
            </p:nvSpPr>
            <p:spPr bwMode="auto">
              <a:xfrm>
                <a:off x="444500" y="1290637"/>
                <a:ext cx="115888" cy="117475"/>
              </a:xfrm>
              <a:custGeom>
                <a:avLst/>
                <a:gdLst>
                  <a:gd name="T0" fmla="*/ 97824425 w 31"/>
                  <a:gd name="T1" fmla="*/ 344648913 h 31"/>
                  <a:gd name="T2" fmla="*/ 335402302 w 31"/>
                  <a:gd name="T3" fmla="*/ 100524494 h 31"/>
                  <a:gd name="T4" fmla="*/ 433226727 w 31"/>
                  <a:gd name="T5" fmla="*/ 129245237 h 31"/>
                  <a:gd name="T6" fmla="*/ 237574138 w 31"/>
                  <a:gd name="T7" fmla="*/ 0 h 31"/>
                  <a:gd name="T8" fmla="*/ 0 w 31"/>
                  <a:gd name="T9" fmla="*/ 244128208 h 31"/>
                  <a:gd name="T10" fmla="*/ 125775863 w 31"/>
                  <a:gd name="T11" fmla="*/ 445173407 h 31"/>
                  <a:gd name="T12" fmla="*/ 97824425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34">
                <a:extLst>
                  <a:ext uri="{FF2B5EF4-FFF2-40B4-BE49-F238E27FC236}">
                    <a16:creationId xmlns:a16="http://schemas.microsoft.com/office/drawing/2014/main" xmlns="" id="{7CA3A1A6-6DF5-45CA-99DB-1C587C8B9ABD}"/>
                  </a:ext>
                </a:extLst>
              </p:cNvPr>
              <p:cNvSpPr>
                <a:spLocks noChangeArrowheads="1"/>
              </p:cNvSpPr>
              <p:nvPr/>
            </p:nvSpPr>
            <p:spPr bwMode="auto">
              <a:xfrm>
                <a:off x="485775" y="0"/>
                <a:ext cx="1727200" cy="1246188"/>
              </a:xfrm>
              <a:custGeom>
                <a:avLst/>
                <a:gdLst>
                  <a:gd name="T0" fmla="*/ 2147483647 w 460"/>
                  <a:gd name="T1" fmla="*/ 1972509157 h 332"/>
                  <a:gd name="T2" fmla="*/ 1649513548 w 460"/>
                  <a:gd name="T3" fmla="*/ 324053923 h 332"/>
                  <a:gd name="T4" fmla="*/ 1846891205 w 460"/>
                  <a:gd name="T5" fmla="*/ 14090933 h 332"/>
                  <a:gd name="T6" fmla="*/ 888197581 w 460"/>
                  <a:gd name="T7" fmla="*/ 634020666 h 332"/>
                  <a:gd name="T8" fmla="*/ 747213003 w 460"/>
                  <a:gd name="T9" fmla="*/ 760824049 h 332"/>
                  <a:gd name="T10" fmla="*/ 733117550 w 460"/>
                  <a:gd name="T11" fmla="*/ 774914982 h 332"/>
                  <a:gd name="T12" fmla="*/ 733117550 w 460"/>
                  <a:gd name="T13" fmla="*/ 774914982 h 332"/>
                  <a:gd name="T14" fmla="*/ 493442266 w 460"/>
                  <a:gd name="T15" fmla="*/ 1592095256 h 332"/>
                  <a:gd name="T16" fmla="*/ 408854523 w 460"/>
                  <a:gd name="T17" fmla="*/ 2147483647 h 332"/>
                  <a:gd name="T18" fmla="*/ 408854523 w 460"/>
                  <a:gd name="T19" fmla="*/ 2147483647 h 332"/>
                  <a:gd name="T20" fmla="*/ 451148395 w 460"/>
                  <a:gd name="T21" fmla="*/ 2147483647 h 332"/>
                  <a:gd name="T22" fmla="*/ 563934555 w 460"/>
                  <a:gd name="T23" fmla="*/ 2147483647 h 332"/>
                  <a:gd name="T24" fmla="*/ 662625261 w 460"/>
                  <a:gd name="T25" fmla="*/ 2147483647 h 332"/>
                  <a:gd name="T26" fmla="*/ 958689870 w 460"/>
                  <a:gd name="T27" fmla="*/ 2147483647 h 332"/>
                  <a:gd name="T28" fmla="*/ 1057380576 w 460"/>
                  <a:gd name="T29" fmla="*/ 2147483647 h 332"/>
                  <a:gd name="T30" fmla="*/ 2147483647 w 460"/>
                  <a:gd name="T31" fmla="*/ 2147483647 h 332"/>
                  <a:gd name="T32" fmla="*/ 2147483647 w 460"/>
                  <a:gd name="T33" fmla="*/ 2147483647 h 332"/>
                  <a:gd name="T34" fmla="*/ 2147483647 w 460"/>
                  <a:gd name="T35" fmla="*/ 2147483647 h 332"/>
                  <a:gd name="T36" fmla="*/ 2147483647 w 460"/>
                  <a:gd name="T37" fmla="*/ 2147483647 h 332"/>
                  <a:gd name="T38" fmla="*/ 2147483647 w 460"/>
                  <a:gd name="T39" fmla="*/ 2147483647 h 332"/>
                  <a:gd name="T40" fmla="*/ 2147483647 w 460"/>
                  <a:gd name="T41" fmla="*/ 2147483647 h 332"/>
                  <a:gd name="T42" fmla="*/ 2147483647 w 460"/>
                  <a:gd name="T43" fmla="*/ 2147483647 h 332"/>
                  <a:gd name="T44" fmla="*/ 2147483647 w 460"/>
                  <a:gd name="T45" fmla="*/ 2147483647 h 332"/>
                  <a:gd name="T46" fmla="*/ 2147483647 w 460"/>
                  <a:gd name="T47" fmla="*/ 2147483647 h 332"/>
                  <a:gd name="T48" fmla="*/ 2147483647 w 460"/>
                  <a:gd name="T49" fmla="*/ 1972509157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0"/>
                  <a:gd name="T76" fmla="*/ 0 h 332"/>
                  <a:gd name="T77" fmla="*/ 460 w 460"/>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35">
                <a:extLst>
                  <a:ext uri="{FF2B5EF4-FFF2-40B4-BE49-F238E27FC236}">
                    <a16:creationId xmlns:a16="http://schemas.microsoft.com/office/drawing/2014/main" xmlns="" id="{175F89D7-37C4-46A5-BCC2-A03FDE4D4C66}"/>
                  </a:ext>
                </a:extLst>
              </p:cNvPr>
              <p:cNvSpPr>
                <a:spLocks noChangeArrowheads="1"/>
              </p:cNvSpPr>
              <p:nvPr/>
            </p:nvSpPr>
            <p:spPr bwMode="auto">
              <a:xfrm>
                <a:off x="563563" y="6783387"/>
                <a:ext cx="679450" cy="244475"/>
              </a:xfrm>
              <a:custGeom>
                <a:avLst/>
                <a:gdLst>
                  <a:gd name="T0" fmla="*/ 1324604667 w 181"/>
                  <a:gd name="T1" fmla="*/ 14145700 h 65"/>
                  <a:gd name="T2" fmla="*/ 1268236594 w 181"/>
                  <a:gd name="T3" fmla="*/ 0 h 65"/>
                  <a:gd name="T4" fmla="*/ 1225960540 w 181"/>
                  <a:gd name="T5" fmla="*/ 14145700 h 65"/>
                  <a:gd name="T6" fmla="*/ 1197780257 w 181"/>
                  <a:gd name="T7" fmla="*/ 14145700 h 65"/>
                  <a:gd name="T8" fmla="*/ 1197780257 w 181"/>
                  <a:gd name="T9" fmla="*/ 14145700 h 65"/>
                  <a:gd name="T10" fmla="*/ 0 w 181"/>
                  <a:gd name="T11" fmla="*/ 919508087 h 65"/>
                  <a:gd name="T12" fmla="*/ 2147483647 w 181"/>
                  <a:gd name="T13" fmla="*/ 919508087 h 65"/>
                  <a:gd name="T14" fmla="*/ 2147483647 w 181"/>
                  <a:gd name="T15" fmla="*/ 14145700 h 65"/>
                  <a:gd name="T16" fmla="*/ 1324604667 w 181"/>
                  <a:gd name="T17" fmla="*/ 1414570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5"/>
                  <a:gd name="T29" fmla="*/ 181 w 18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36">
                <a:extLst>
                  <a:ext uri="{FF2B5EF4-FFF2-40B4-BE49-F238E27FC236}">
                    <a16:creationId xmlns:a16="http://schemas.microsoft.com/office/drawing/2014/main" xmlns="" id="{30441C8E-82F9-4516-8593-AC1D2C398A29}"/>
                  </a:ext>
                </a:extLst>
              </p:cNvPr>
              <p:cNvSpPr>
                <a:spLocks noChangeArrowheads="1"/>
              </p:cNvSpPr>
              <p:nvPr/>
            </p:nvSpPr>
            <p:spPr bwMode="auto">
              <a:xfrm>
                <a:off x="1495425" y="6783387"/>
                <a:ext cx="679450" cy="244475"/>
              </a:xfrm>
              <a:custGeom>
                <a:avLst/>
                <a:gdLst>
                  <a:gd name="T0" fmla="*/ 1225960540 w 181"/>
                  <a:gd name="T1" fmla="*/ 14145700 h 65"/>
                  <a:gd name="T2" fmla="*/ 1282328613 w 181"/>
                  <a:gd name="T3" fmla="*/ 0 h 65"/>
                  <a:gd name="T4" fmla="*/ 1324604667 w 181"/>
                  <a:gd name="T5" fmla="*/ 14145700 h 65"/>
                  <a:gd name="T6" fmla="*/ 1352784950 w 181"/>
                  <a:gd name="T7" fmla="*/ 14145700 h 65"/>
                  <a:gd name="T8" fmla="*/ 1352784950 w 181"/>
                  <a:gd name="T9" fmla="*/ 14145700 h 65"/>
                  <a:gd name="T10" fmla="*/ 2147483647 w 181"/>
                  <a:gd name="T11" fmla="*/ 919508087 h 65"/>
                  <a:gd name="T12" fmla="*/ 0 w 181"/>
                  <a:gd name="T13" fmla="*/ 919508087 h 65"/>
                  <a:gd name="T14" fmla="*/ 0 w 181"/>
                  <a:gd name="T15" fmla="*/ 14145700 h 65"/>
                  <a:gd name="T16" fmla="*/ 1225960540 w 181"/>
                  <a:gd name="T17" fmla="*/ 1414570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5"/>
                  <a:gd name="T29" fmla="*/ 181 w 18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8" name="Freeform 37">
                <a:extLst>
                  <a:ext uri="{FF2B5EF4-FFF2-40B4-BE49-F238E27FC236}">
                    <a16:creationId xmlns:a16="http://schemas.microsoft.com/office/drawing/2014/main" xmlns="" id="{3DF6A38A-D091-47E0-A081-3C61F78AB20E}"/>
                  </a:ext>
                </a:extLst>
              </p:cNvPr>
              <p:cNvSpPr>
                <a:spLocks noChangeArrowheads="1"/>
              </p:cNvSpPr>
              <p:nvPr/>
            </p:nvSpPr>
            <p:spPr bwMode="auto">
              <a:xfrm>
                <a:off x="1555750" y="3994150"/>
                <a:ext cx="615950" cy="146050"/>
              </a:xfrm>
              <a:custGeom>
                <a:avLst/>
                <a:gdLst>
                  <a:gd name="T0" fmla="*/ 141060062 w 164"/>
                  <a:gd name="T1" fmla="*/ 546938526 h 39"/>
                  <a:gd name="T2" fmla="*/ 2147483647 w 164"/>
                  <a:gd name="T3" fmla="*/ 546938526 h 39"/>
                  <a:gd name="T4" fmla="*/ 2147483647 w 164"/>
                  <a:gd name="T5" fmla="*/ 406696822 h 39"/>
                  <a:gd name="T6" fmla="*/ 2147483647 w 164"/>
                  <a:gd name="T7" fmla="*/ 140241704 h 39"/>
                  <a:gd name="T8" fmla="*/ 2147483647 w 164"/>
                  <a:gd name="T9" fmla="*/ 0 h 39"/>
                  <a:gd name="T10" fmla="*/ 141060062 w 164"/>
                  <a:gd name="T11" fmla="*/ 0 h 39"/>
                  <a:gd name="T12" fmla="*/ 0 w 164"/>
                  <a:gd name="T13" fmla="*/ 140241704 h 39"/>
                  <a:gd name="T14" fmla="*/ 0 w 164"/>
                  <a:gd name="T15" fmla="*/ 406696822 h 39"/>
                  <a:gd name="T16" fmla="*/ 141060062 w 164"/>
                  <a:gd name="T17" fmla="*/ 54693852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9"/>
                  <a:gd name="T29" fmla="*/ 164 w 16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9" name="Freeform 38">
                <a:extLst>
                  <a:ext uri="{FF2B5EF4-FFF2-40B4-BE49-F238E27FC236}">
                    <a16:creationId xmlns:a16="http://schemas.microsoft.com/office/drawing/2014/main" xmlns="" id="{A6050F3B-F585-4685-A393-51366FE84F73}"/>
                  </a:ext>
                </a:extLst>
              </p:cNvPr>
              <p:cNvSpPr>
                <a:spLocks noChangeArrowheads="1"/>
              </p:cNvSpPr>
              <p:nvPr/>
            </p:nvSpPr>
            <p:spPr bwMode="auto">
              <a:xfrm>
                <a:off x="544513" y="3994150"/>
                <a:ext cx="615950" cy="146050"/>
              </a:xfrm>
              <a:custGeom>
                <a:avLst/>
                <a:gdLst>
                  <a:gd name="T0" fmla="*/ 126953304 w 164"/>
                  <a:gd name="T1" fmla="*/ 546938526 h 39"/>
                  <a:gd name="T2" fmla="*/ 2147483647 w 164"/>
                  <a:gd name="T3" fmla="*/ 546938526 h 39"/>
                  <a:gd name="T4" fmla="*/ 2147483647 w 164"/>
                  <a:gd name="T5" fmla="*/ 406696822 h 39"/>
                  <a:gd name="T6" fmla="*/ 2147483647 w 164"/>
                  <a:gd name="T7" fmla="*/ 140241704 h 39"/>
                  <a:gd name="T8" fmla="*/ 2147483647 w 164"/>
                  <a:gd name="T9" fmla="*/ 0 h 39"/>
                  <a:gd name="T10" fmla="*/ 126953304 w 164"/>
                  <a:gd name="T11" fmla="*/ 0 h 39"/>
                  <a:gd name="T12" fmla="*/ 0 w 164"/>
                  <a:gd name="T13" fmla="*/ 140241704 h 39"/>
                  <a:gd name="T14" fmla="*/ 0 w 164"/>
                  <a:gd name="T15" fmla="*/ 406696822 h 39"/>
                  <a:gd name="T16" fmla="*/ 126953304 w 164"/>
                  <a:gd name="T17" fmla="*/ 54693852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9"/>
                  <a:gd name="T29" fmla="*/ 164 w 16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0" name="Freeform 39">
                <a:extLst>
                  <a:ext uri="{FF2B5EF4-FFF2-40B4-BE49-F238E27FC236}">
                    <a16:creationId xmlns:a16="http://schemas.microsoft.com/office/drawing/2014/main" xmlns="" id="{7809811C-B955-46E9-9D5D-9D4755B172A5}"/>
                  </a:ext>
                </a:extLst>
              </p:cNvPr>
              <p:cNvSpPr>
                <a:spLocks noChangeArrowheads="1"/>
              </p:cNvSpPr>
              <p:nvPr/>
            </p:nvSpPr>
            <p:spPr bwMode="auto">
              <a:xfrm>
                <a:off x="3616325" y="1903412"/>
                <a:ext cx="1116013" cy="300038"/>
              </a:xfrm>
              <a:custGeom>
                <a:avLst/>
                <a:gdLst>
                  <a:gd name="T0" fmla="*/ 2147483647 w 297"/>
                  <a:gd name="T1" fmla="*/ 196926191 h 80"/>
                  <a:gd name="T2" fmla="*/ 1892040343 w 297"/>
                  <a:gd name="T3" fmla="*/ 168793878 h 80"/>
                  <a:gd name="T4" fmla="*/ 1863801832 w 297"/>
                  <a:gd name="T5" fmla="*/ 14064281 h 80"/>
                  <a:gd name="T6" fmla="*/ 1101335738 w 297"/>
                  <a:gd name="T7" fmla="*/ 182858159 h 80"/>
                  <a:gd name="T8" fmla="*/ 705985315 w 297"/>
                  <a:gd name="T9" fmla="*/ 196926191 h 80"/>
                  <a:gd name="T10" fmla="*/ 0 w 297"/>
                  <a:gd name="T11" fmla="*/ 675171761 h 80"/>
                  <a:gd name="T12" fmla="*/ 889541271 w 297"/>
                  <a:gd name="T13" fmla="*/ 1125285018 h 80"/>
                  <a:gd name="T14" fmla="*/ 2147483647 w 297"/>
                  <a:gd name="T15" fmla="*/ 675171761 h 80"/>
                  <a:gd name="T16" fmla="*/ 2147483647 w 297"/>
                  <a:gd name="T17" fmla="*/ 19692619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
                  <a:gd name="T28" fmla="*/ 0 h 80"/>
                  <a:gd name="T29" fmla="*/ 297 w 29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 name="Freeform 272">
                <a:extLst>
                  <a:ext uri="{FF2B5EF4-FFF2-40B4-BE49-F238E27FC236}">
                    <a16:creationId xmlns:a16="http://schemas.microsoft.com/office/drawing/2014/main" xmlns="" id="{4770F850-7691-46F3-81AE-9D079FF9B84A}"/>
                  </a:ext>
                </a:extLst>
              </p:cNvPr>
              <p:cNvSpPr>
                <a:spLocks noChangeArrowheads="1"/>
              </p:cNvSpPr>
              <p:nvPr/>
            </p:nvSpPr>
            <p:spPr bwMode="auto">
              <a:xfrm>
                <a:off x="1243013" y="1801812"/>
                <a:ext cx="354013" cy="74613"/>
              </a:xfrm>
              <a:custGeom>
                <a:avLst/>
                <a:gdLst>
                  <a:gd name="T0" fmla="*/ 0 w 94"/>
                  <a:gd name="T1" fmla="*/ 0 h 20"/>
                  <a:gd name="T2" fmla="*/ 0 w 94"/>
                  <a:gd name="T3" fmla="*/ 13919055 h 20"/>
                  <a:gd name="T4" fmla="*/ 666625309 w 94"/>
                  <a:gd name="T5" fmla="*/ 278354988 h 20"/>
                  <a:gd name="T6" fmla="*/ 1333246853 w 94"/>
                  <a:gd name="T7" fmla="*/ 13919055 h 20"/>
                  <a:gd name="T8" fmla="*/ 1333246853 w 94"/>
                  <a:gd name="T9" fmla="*/ 0 h 20"/>
                  <a:gd name="T10" fmla="*/ 0 w 94"/>
                  <a:gd name="T11" fmla="*/ 0 h 20"/>
                  <a:gd name="T12" fmla="*/ 0 60000 65536"/>
                  <a:gd name="T13" fmla="*/ 0 60000 65536"/>
                  <a:gd name="T14" fmla="*/ 0 60000 65536"/>
                  <a:gd name="T15" fmla="*/ 0 60000 65536"/>
                  <a:gd name="T16" fmla="*/ 0 60000 65536"/>
                  <a:gd name="T17" fmla="*/ 0 60000 65536"/>
                  <a:gd name="T18" fmla="*/ 0 w 94"/>
                  <a:gd name="T19" fmla="*/ 0 h 20"/>
                  <a:gd name="T20" fmla="*/ 94 w 9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2" name="Freeform 273">
                <a:extLst>
                  <a:ext uri="{FF2B5EF4-FFF2-40B4-BE49-F238E27FC236}">
                    <a16:creationId xmlns:a16="http://schemas.microsoft.com/office/drawing/2014/main" xmlns="" id="{6717BA78-2C2D-4F12-88A9-3973E79E634A}"/>
                  </a:ext>
                </a:extLst>
              </p:cNvPr>
              <p:cNvSpPr>
                <a:spLocks noEditPoints="1" noChangeArrowheads="1"/>
              </p:cNvSpPr>
              <p:nvPr/>
            </p:nvSpPr>
            <p:spPr bwMode="auto">
              <a:xfrm>
                <a:off x="598488" y="1092200"/>
                <a:ext cx="1520825" cy="473075"/>
              </a:xfrm>
              <a:custGeom>
                <a:avLst/>
                <a:gdLst>
                  <a:gd name="T0" fmla="*/ 2147483647 w 405"/>
                  <a:gd name="T1" fmla="*/ 98677438 h 126"/>
                  <a:gd name="T2" fmla="*/ 2147483647 w 405"/>
                  <a:gd name="T3" fmla="*/ 98677438 h 126"/>
                  <a:gd name="T4" fmla="*/ 2147483647 w 405"/>
                  <a:gd name="T5" fmla="*/ 197354875 h 126"/>
                  <a:gd name="T6" fmla="*/ 2147483647 w 405"/>
                  <a:gd name="T7" fmla="*/ 267839296 h 126"/>
                  <a:gd name="T8" fmla="*/ 2143345612 w 405"/>
                  <a:gd name="T9" fmla="*/ 197354875 h 126"/>
                  <a:gd name="T10" fmla="*/ 507632609 w 405"/>
                  <a:gd name="T11" fmla="*/ 98677438 h 126"/>
                  <a:gd name="T12" fmla="*/ 56401954 w 405"/>
                  <a:gd name="T13" fmla="*/ 98677438 h 126"/>
                  <a:gd name="T14" fmla="*/ 56401954 w 405"/>
                  <a:gd name="T15" fmla="*/ 493387188 h 126"/>
                  <a:gd name="T16" fmla="*/ 183313862 w 405"/>
                  <a:gd name="T17" fmla="*/ 592064626 h 126"/>
                  <a:gd name="T18" fmla="*/ 338422991 w 405"/>
                  <a:gd name="T19" fmla="*/ 1184125498 h 126"/>
                  <a:gd name="T20" fmla="*/ 564038319 w 405"/>
                  <a:gd name="T21" fmla="*/ 1536543845 h 126"/>
                  <a:gd name="T22" fmla="*/ 888360822 w 405"/>
                  <a:gd name="T23" fmla="*/ 1705705704 h 126"/>
                  <a:gd name="T24" fmla="*/ 1875425063 w 405"/>
                  <a:gd name="T25" fmla="*/ 1635221283 h 126"/>
                  <a:gd name="T26" fmla="*/ 2147483647 w 405"/>
                  <a:gd name="T27" fmla="*/ 845805536 h 126"/>
                  <a:gd name="T28" fmla="*/ 2147483647 w 405"/>
                  <a:gd name="T29" fmla="*/ 507481820 h 126"/>
                  <a:gd name="T30" fmla="*/ 2147483647 w 405"/>
                  <a:gd name="T31" fmla="*/ 507481820 h 126"/>
                  <a:gd name="T32" fmla="*/ 2147483647 w 405"/>
                  <a:gd name="T33" fmla="*/ 507481820 h 126"/>
                  <a:gd name="T34" fmla="*/ 2147483647 w 405"/>
                  <a:gd name="T35" fmla="*/ 845805536 h 126"/>
                  <a:gd name="T36" fmla="*/ 2147483647 w 405"/>
                  <a:gd name="T37" fmla="*/ 1635221283 h 126"/>
                  <a:gd name="T38" fmla="*/ 2147483647 w 405"/>
                  <a:gd name="T39" fmla="*/ 1705705704 h 126"/>
                  <a:gd name="T40" fmla="*/ 2147483647 w 405"/>
                  <a:gd name="T41" fmla="*/ 1536543845 h 126"/>
                  <a:gd name="T42" fmla="*/ 2147483647 w 405"/>
                  <a:gd name="T43" fmla="*/ 1184125498 h 126"/>
                  <a:gd name="T44" fmla="*/ 2147483647 w 405"/>
                  <a:gd name="T45" fmla="*/ 592064626 h 126"/>
                  <a:gd name="T46" fmla="*/ 2147483647 w 405"/>
                  <a:gd name="T47" fmla="*/ 493387188 h 126"/>
                  <a:gd name="T48" fmla="*/ 2147483647 w 405"/>
                  <a:gd name="T49" fmla="*/ 98677438 h 126"/>
                  <a:gd name="T50" fmla="*/ 2147483647 w 405"/>
                  <a:gd name="T51" fmla="*/ 859900167 h 126"/>
                  <a:gd name="T52" fmla="*/ 1776721643 w 405"/>
                  <a:gd name="T53" fmla="*/ 1564740617 h 126"/>
                  <a:gd name="T54" fmla="*/ 817854624 w 405"/>
                  <a:gd name="T55" fmla="*/ 1578835249 h 126"/>
                  <a:gd name="T56" fmla="*/ 366623968 w 405"/>
                  <a:gd name="T57" fmla="*/ 394709751 h 126"/>
                  <a:gd name="T58" fmla="*/ 1254984790 w 405"/>
                  <a:gd name="T59" fmla="*/ 211449507 h 126"/>
                  <a:gd name="T60" fmla="*/ 2086939902 w 405"/>
                  <a:gd name="T61" fmla="*/ 310126944 h 126"/>
                  <a:gd name="T62" fmla="*/ 2147483647 w 405"/>
                  <a:gd name="T63" fmla="*/ 859900167 h 126"/>
                  <a:gd name="T64" fmla="*/ 2147483647 w 405"/>
                  <a:gd name="T65" fmla="*/ 1578835249 h 126"/>
                  <a:gd name="T66" fmla="*/ 2147483647 w 405"/>
                  <a:gd name="T67" fmla="*/ 1564740617 h 126"/>
                  <a:gd name="T68" fmla="*/ 2147483647 w 405"/>
                  <a:gd name="T69" fmla="*/ 859900167 h 126"/>
                  <a:gd name="T70" fmla="*/ 2147483647 w 405"/>
                  <a:gd name="T71" fmla="*/ 310126944 h 126"/>
                  <a:gd name="T72" fmla="*/ 2147483647 w 405"/>
                  <a:gd name="T73" fmla="*/ 211449507 h 126"/>
                  <a:gd name="T74" fmla="*/ 2147483647 w 405"/>
                  <a:gd name="T75" fmla="*/ 394709751 h 126"/>
                  <a:gd name="T76" fmla="*/ 2147483647 w 405"/>
                  <a:gd name="T77" fmla="*/ 1578835249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5"/>
                  <a:gd name="T118" fmla="*/ 0 h 126"/>
                  <a:gd name="T119" fmla="*/ 405 w 405"/>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sp>
        <p:nvSpPr>
          <p:cNvPr id="43" name="矩形 5">
            <a:extLst>
              <a:ext uri="{FF2B5EF4-FFF2-40B4-BE49-F238E27FC236}">
                <a16:creationId xmlns:a16="http://schemas.microsoft.com/office/drawing/2014/main" xmlns="" id="{56B5B950-50A5-4EAD-A5A9-CDD7D389D187}"/>
              </a:ext>
            </a:extLst>
          </p:cNvPr>
          <p:cNvSpPr>
            <a:spLocks noChangeArrowheads="1"/>
          </p:cNvSpPr>
          <p:nvPr/>
        </p:nvSpPr>
        <p:spPr bwMode="auto">
          <a:xfrm>
            <a:off x="0" y="403061"/>
            <a:ext cx="352425" cy="572649"/>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 name="矩形 6">
            <a:extLst>
              <a:ext uri="{FF2B5EF4-FFF2-40B4-BE49-F238E27FC236}">
                <a16:creationId xmlns:a16="http://schemas.microsoft.com/office/drawing/2014/main" xmlns="" id="{26E41482-4DF4-403B-8F6B-08B5AA0B17EF}"/>
              </a:ext>
            </a:extLst>
          </p:cNvPr>
          <p:cNvSpPr>
            <a:spLocks noChangeArrowheads="1"/>
          </p:cNvSpPr>
          <p:nvPr/>
        </p:nvSpPr>
        <p:spPr bwMode="auto">
          <a:xfrm>
            <a:off x="419100" y="403061"/>
            <a:ext cx="123825" cy="57264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 name="文本框 7">
            <a:extLst>
              <a:ext uri="{FF2B5EF4-FFF2-40B4-BE49-F238E27FC236}">
                <a16:creationId xmlns:a16="http://schemas.microsoft.com/office/drawing/2014/main" xmlns="" id="{D68BDE56-40DD-4012-B51D-4424A0315094}"/>
              </a:ext>
            </a:extLst>
          </p:cNvPr>
          <p:cNvSpPr txBox="1">
            <a:spLocks noChangeArrowheads="1"/>
          </p:cNvSpPr>
          <p:nvPr/>
        </p:nvSpPr>
        <p:spPr bwMode="auto">
          <a:xfrm>
            <a:off x="605744" y="414567"/>
            <a:ext cx="10041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rgbClr val="FF0000"/>
                </a:solidFill>
                <a:latin typeface="微软雅黑" panose="020B0503020204020204" pitchFamily="34" charset="-122"/>
                <a:ea typeface="微软雅黑" panose="020B0503020204020204" pitchFamily="34" charset="-122"/>
              </a:rPr>
              <a:t>这</a:t>
            </a:r>
            <a:r>
              <a:rPr lang="zh-CN" altLang="en-US" sz="2800" b="1" dirty="0" smtClean="0">
                <a:solidFill>
                  <a:srgbClr val="FF0000"/>
                </a:solidFill>
                <a:latin typeface="微软雅黑" panose="020B0503020204020204" pitchFamily="34" charset="-122"/>
                <a:ea typeface="微软雅黑" panose="020B0503020204020204" pitchFamily="34" charset="-122"/>
              </a:rPr>
              <a:t>才是报销发票明细行的</a:t>
            </a:r>
            <a:r>
              <a:rPr lang="zh-CN" altLang="en-US" sz="2800" b="1" dirty="0">
                <a:solidFill>
                  <a:srgbClr val="FF0000"/>
                </a:solidFill>
                <a:latin typeface="微软雅黑" panose="020B0503020204020204" pitchFamily="34" charset="-122"/>
                <a:ea typeface="微软雅黑" panose="020B0503020204020204" pitchFamily="34" charset="-122"/>
              </a:rPr>
              <a:t>正确打开方式，你</a:t>
            </a:r>
            <a:r>
              <a:rPr lang="en-US" altLang="zh-CN" sz="2800" b="1" dirty="0">
                <a:solidFill>
                  <a:srgbClr val="FF0000"/>
                </a:solidFill>
                <a:latin typeface="微软雅黑" panose="020B0503020204020204" pitchFamily="34" charset="-122"/>
                <a:ea typeface="微软雅黑" panose="020B0503020204020204" pitchFamily="34" charset="-122"/>
              </a:rPr>
              <a:t>get</a:t>
            </a:r>
            <a:r>
              <a:rPr lang="zh-CN" altLang="en-US" sz="2800" b="1" dirty="0">
                <a:solidFill>
                  <a:srgbClr val="FF0000"/>
                </a:solidFill>
                <a:latin typeface="微软雅黑" panose="020B0503020204020204" pitchFamily="34" charset="-122"/>
                <a:ea typeface="微软雅黑" panose="020B0503020204020204" pitchFamily="34" charset="-122"/>
              </a:rPr>
              <a:t>到了吗？</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155" y="1308359"/>
            <a:ext cx="9496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46">
            <a:extLst>
              <a:ext uri="{FF2B5EF4-FFF2-40B4-BE49-F238E27FC236}">
                <a16:creationId xmlns:a16="http://schemas.microsoft.com/office/drawing/2014/main" xmlns="" id="{A439CC30-5357-44AE-BDE3-71073948A7BE}"/>
              </a:ext>
            </a:extLst>
          </p:cNvPr>
          <p:cNvPicPr>
            <a:picLocks noChangeAspect="1"/>
          </p:cNvPicPr>
          <p:nvPr/>
        </p:nvPicPr>
        <p:blipFill>
          <a:blip r:embed="rId3"/>
          <a:stretch>
            <a:fillRect/>
          </a:stretch>
        </p:blipFill>
        <p:spPr>
          <a:xfrm>
            <a:off x="8660357" y="3623294"/>
            <a:ext cx="1385777" cy="480485"/>
          </a:xfrm>
          <a:prstGeom prst="rect">
            <a:avLst/>
          </a:prstGeom>
        </p:spPr>
      </p:pic>
      <p:grpSp>
        <p:nvGrpSpPr>
          <p:cNvPr id="5" name="组合 4"/>
          <p:cNvGrpSpPr/>
          <p:nvPr/>
        </p:nvGrpSpPr>
        <p:grpSpPr>
          <a:xfrm>
            <a:off x="3056879" y="3339802"/>
            <a:ext cx="5449944" cy="1969943"/>
            <a:chOff x="3436554" y="3048055"/>
            <a:chExt cx="4305300" cy="191993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554" y="3075023"/>
              <a:ext cx="34480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604" y="3048055"/>
              <a:ext cx="8572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554" y="4339335"/>
              <a:ext cx="3448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6041" y="4357441"/>
              <a:ext cx="7143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 name="图片 52">
            <a:extLst>
              <a:ext uri="{FF2B5EF4-FFF2-40B4-BE49-F238E27FC236}">
                <a16:creationId xmlns:a16="http://schemas.microsoft.com/office/drawing/2014/main" xmlns="" id="{B1C748D6-1785-48A8-934A-22ABB84DC674}"/>
              </a:ext>
            </a:extLst>
          </p:cNvPr>
          <p:cNvPicPr>
            <a:picLocks noChangeAspect="1"/>
          </p:cNvPicPr>
          <p:nvPr/>
        </p:nvPicPr>
        <p:blipFill>
          <a:blip r:embed="rId8"/>
          <a:stretch>
            <a:fillRect/>
          </a:stretch>
        </p:blipFill>
        <p:spPr>
          <a:xfrm>
            <a:off x="8723156" y="4563462"/>
            <a:ext cx="1322978" cy="566991"/>
          </a:xfrm>
          <a:prstGeom prst="rect">
            <a:avLst/>
          </a:prstGeom>
        </p:spPr>
      </p:pic>
      <p:sp>
        <p:nvSpPr>
          <p:cNvPr id="55" name="文本框 36">
            <a:extLst>
              <a:ext uri="{FF2B5EF4-FFF2-40B4-BE49-F238E27FC236}">
                <a16:creationId xmlns:a16="http://schemas.microsoft.com/office/drawing/2014/main" xmlns=""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56337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5E9EFF"/>
            </a:gs>
            <a:gs pos="25000">
              <a:srgbClr val="85C2FF"/>
            </a:gs>
            <a:gs pos="49000">
              <a:srgbClr val="C4D6EB"/>
            </a:gs>
            <a:gs pos="86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3646569" y="560463"/>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温</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8" name="矩形 7"/>
          <p:cNvSpPr/>
          <p:nvPr/>
        </p:nvSpPr>
        <p:spPr>
          <a:xfrm>
            <a:off x="4691289" y="192601"/>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馨</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9" name="矩形 8"/>
          <p:cNvSpPr/>
          <p:nvPr/>
        </p:nvSpPr>
        <p:spPr>
          <a:xfrm>
            <a:off x="5864252" y="147318"/>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提</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10" name="矩形 9"/>
          <p:cNvSpPr/>
          <p:nvPr/>
        </p:nvSpPr>
        <p:spPr>
          <a:xfrm>
            <a:off x="6898462" y="560463"/>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示</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11" name="TextBox 10"/>
          <p:cNvSpPr txBox="1"/>
          <p:nvPr/>
        </p:nvSpPr>
        <p:spPr>
          <a:xfrm>
            <a:off x="2577650" y="2163283"/>
            <a:ext cx="9209181" cy="1323439"/>
          </a:xfrm>
          <a:prstGeom prst="rect">
            <a:avLst/>
          </a:prstGeom>
          <a:noFill/>
        </p:spPr>
        <p:txBody>
          <a:bodyPr wrap="square" rtlCol="0">
            <a:spAutoFit/>
          </a:bodyPr>
          <a:lstStyle/>
          <a:p>
            <a:r>
              <a:rPr lang="zh-CN" altLang="en-US" sz="4000" dirty="0" smtClean="0">
                <a:solidFill>
                  <a:schemeClr val="accent2"/>
                </a:solidFill>
                <a:latin typeface="+mj-ea"/>
                <a:ea typeface="+mj-ea"/>
              </a:rPr>
              <a:t>为了保证报销收款及时安全，</a:t>
            </a:r>
            <a:endParaRPr lang="en-US" altLang="zh-CN" sz="4000" dirty="0" smtClean="0">
              <a:solidFill>
                <a:schemeClr val="accent2"/>
              </a:solidFill>
              <a:latin typeface="+mj-ea"/>
              <a:ea typeface="+mj-ea"/>
            </a:endParaRPr>
          </a:p>
          <a:p>
            <a:r>
              <a:rPr lang="zh-CN" altLang="en-US" sz="4000" dirty="0" smtClean="0">
                <a:solidFill>
                  <a:schemeClr val="accent2"/>
                </a:solidFill>
                <a:latin typeface="+mj-ea"/>
                <a:ea typeface="+mj-ea"/>
              </a:rPr>
              <a:t>请勿使用二类银行卡为收款账号！</a:t>
            </a:r>
            <a:endParaRPr lang="zh-CN" altLang="en-US" sz="4000" dirty="0">
              <a:solidFill>
                <a:schemeClr val="accent2"/>
              </a:solidFill>
              <a:latin typeface="+mj-ea"/>
              <a:ea typeface="+mj-ea"/>
            </a:endParaRPr>
          </a:p>
        </p:txBody>
      </p:sp>
      <p:sp>
        <p:nvSpPr>
          <p:cNvPr id="12" name="矩形 11"/>
          <p:cNvSpPr/>
          <p:nvPr/>
        </p:nvSpPr>
        <p:spPr>
          <a:xfrm>
            <a:off x="2046357" y="4036428"/>
            <a:ext cx="10271766" cy="2215991"/>
          </a:xfrm>
          <a:prstGeom prst="rect">
            <a:avLst/>
          </a:prstGeom>
        </p:spPr>
        <p:txBody>
          <a:bodyPr wrap="square">
            <a:spAutoFit/>
          </a:bodyPr>
          <a:lstStyle/>
          <a:p>
            <a:pPr lvl="0">
              <a:lnSpc>
                <a:spcPct val="150000"/>
              </a:lnSpc>
            </a:pPr>
            <a:r>
              <a:rPr lang="zh-CN" altLang="en-US" sz="1600" dirty="0" smtClean="0"/>
              <a:t>国家</a:t>
            </a:r>
            <a:r>
              <a:rPr lang="zh-CN" altLang="en-US" sz="1600" dirty="0"/>
              <a:t>限制</a:t>
            </a:r>
            <a:r>
              <a:rPr lang="zh-CN" altLang="en-US" sz="1600" dirty="0">
                <a:solidFill>
                  <a:srgbClr val="FF0000"/>
                </a:solidFill>
              </a:rPr>
              <a:t>同</a:t>
            </a:r>
            <a:r>
              <a:rPr lang="zh-CN" altLang="en-US" sz="1600" dirty="0" smtClean="0">
                <a:solidFill>
                  <a:srgbClr val="FF0000"/>
                </a:solidFill>
              </a:rPr>
              <a:t>一家银行</a:t>
            </a:r>
            <a:r>
              <a:rPr lang="zh-CN" altLang="en-US" sz="1600" dirty="0">
                <a:solidFill>
                  <a:srgbClr val="FF0000"/>
                </a:solidFill>
              </a:rPr>
              <a:t>同一身份证</a:t>
            </a:r>
            <a:r>
              <a:rPr lang="zh-CN" altLang="en-US" sz="1600" dirty="0" smtClean="0"/>
              <a:t>只能</a:t>
            </a:r>
            <a:r>
              <a:rPr lang="zh-CN" altLang="en-US" sz="1600" dirty="0">
                <a:solidFill>
                  <a:prstClr val="black"/>
                </a:solidFill>
              </a:rPr>
              <a:t>办理四张银行</a:t>
            </a:r>
            <a:r>
              <a:rPr lang="zh-CN" altLang="en-US" sz="1600" dirty="0" smtClean="0">
                <a:solidFill>
                  <a:prstClr val="black"/>
                </a:solidFill>
              </a:rPr>
              <a:t>卡，分为</a:t>
            </a:r>
            <a:r>
              <a:rPr lang="en-US" altLang="zh-CN" sz="1600" dirty="0" smtClean="0">
                <a:solidFill>
                  <a:prstClr val="black"/>
                </a:solidFill>
              </a:rPr>
              <a:t>I</a:t>
            </a:r>
            <a:r>
              <a:rPr lang="zh-CN" altLang="en-US" sz="1600" dirty="0" smtClean="0">
                <a:solidFill>
                  <a:prstClr val="black"/>
                </a:solidFill>
              </a:rPr>
              <a:t>类账户、</a:t>
            </a:r>
            <a:r>
              <a:rPr lang="en-US" altLang="zh-CN" sz="1600" dirty="0" smtClean="0">
                <a:solidFill>
                  <a:prstClr val="black"/>
                </a:solidFill>
              </a:rPr>
              <a:t> II</a:t>
            </a:r>
            <a:r>
              <a:rPr lang="zh-CN" altLang="en-US" sz="1600" dirty="0" smtClean="0">
                <a:solidFill>
                  <a:prstClr val="black"/>
                </a:solidFill>
              </a:rPr>
              <a:t>类账户</a:t>
            </a:r>
            <a:r>
              <a:rPr lang="en-US" altLang="zh-CN" sz="1600" dirty="0" smtClean="0">
                <a:solidFill>
                  <a:prstClr val="black"/>
                </a:solidFill>
              </a:rPr>
              <a:t> </a:t>
            </a:r>
            <a:r>
              <a:rPr lang="zh-CN" altLang="en-US" sz="1600" dirty="0" smtClean="0">
                <a:solidFill>
                  <a:prstClr val="black"/>
                </a:solidFill>
              </a:rPr>
              <a:t>、</a:t>
            </a:r>
            <a:r>
              <a:rPr lang="en-US" altLang="zh-CN" sz="1600" dirty="0" smtClean="0">
                <a:solidFill>
                  <a:prstClr val="black"/>
                </a:solidFill>
              </a:rPr>
              <a:t>III</a:t>
            </a:r>
            <a:r>
              <a:rPr lang="zh-CN" altLang="en-US" sz="1600" dirty="0" smtClean="0">
                <a:solidFill>
                  <a:prstClr val="black"/>
                </a:solidFill>
              </a:rPr>
              <a:t>类账户。</a:t>
            </a:r>
            <a:endParaRPr lang="en-US" altLang="zh-CN" sz="1600" dirty="0" smtClean="0">
              <a:solidFill>
                <a:prstClr val="black"/>
              </a:solidFill>
            </a:endParaRPr>
          </a:p>
          <a:p>
            <a:pPr lvl="0">
              <a:lnSpc>
                <a:spcPct val="150000"/>
              </a:lnSpc>
            </a:pPr>
            <a:r>
              <a:rPr lang="en-US" altLang="zh-CN" sz="1600" dirty="0" smtClean="0">
                <a:solidFill>
                  <a:prstClr val="black"/>
                </a:solidFill>
              </a:rPr>
              <a:t> </a:t>
            </a:r>
            <a:r>
              <a:rPr lang="zh-CN" altLang="en-US" sz="1600" dirty="0" smtClean="0">
                <a:solidFill>
                  <a:prstClr val="black"/>
                </a:solidFill>
              </a:rPr>
              <a:t>例如，在工商银行最多开立四个银行账户，其中</a:t>
            </a:r>
            <a:r>
              <a:rPr lang="en-US" altLang="zh-CN" sz="1600" dirty="0">
                <a:solidFill>
                  <a:prstClr val="black"/>
                </a:solidFill>
              </a:rPr>
              <a:t>I</a:t>
            </a:r>
            <a:r>
              <a:rPr lang="zh-CN" altLang="en-US" sz="1600" dirty="0">
                <a:solidFill>
                  <a:prstClr val="black"/>
                </a:solidFill>
              </a:rPr>
              <a:t>类</a:t>
            </a:r>
            <a:r>
              <a:rPr lang="zh-CN" altLang="en-US" sz="1600" dirty="0" smtClean="0">
                <a:solidFill>
                  <a:prstClr val="black"/>
                </a:solidFill>
              </a:rPr>
              <a:t>账户只能有一个，其余账户分配为</a:t>
            </a:r>
            <a:r>
              <a:rPr lang="en-US" altLang="zh-CN" sz="1600" dirty="0" smtClean="0">
                <a:solidFill>
                  <a:prstClr val="black"/>
                </a:solidFill>
              </a:rPr>
              <a:t>II</a:t>
            </a:r>
            <a:r>
              <a:rPr lang="zh-CN" altLang="en-US" sz="1600" dirty="0">
                <a:solidFill>
                  <a:prstClr val="black"/>
                </a:solidFill>
              </a:rPr>
              <a:t>、</a:t>
            </a:r>
            <a:r>
              <a:rPr lang="en-US" altLang="zh-CN" sz="1600" dirty="0" smtClean="0">
                <a:solidFill>
                  <a:prstClr val="black"/>
                </a:solidFill>
              </a:rPr>
              <a:t>III</a:t>
            </a:r>
            <a:r>
              <a:rPr lang="zh-CN" altLang="en-US" sz="1600" dirty="0">
                <a:solidFill>
                  <a:prstClr val="black"/>
                </a:solidFill>
              </a:rPr>
              <a:t>类</a:t>
            </a:r>
            <a:r>
              <a:rPr lang="zh-CN" altLang="en-US" sz="1600" dirty="0" smtClean="0">
                <a:solidFill>
                  <a:prstClr val="black"/>
                </a:solidFill>
              </a:rPr>
              <a:t>账户。</a:t>
            </a:r>
            <a:endParaRPr lang="en-US" altLang="zh-CN" sz="1600" dirty="0" smtClean="0">
              <a:solidFill>
                <a:prstClr val="black"/>
              </a:solidFill>
            </a:endParaRPr>
          </a:p>
          <a:p>
            <a:pPr>
              <a:lnSpc>
                <a:spcPct val="150000"/>
              </a:lnSpc>
            </a:pPr>
            <a:r>
              <a:rPr lang="en-US" altLang="zh-CN" sz="1600" dirty="0">
                <a:solidFill>
                  <a:prstClr val="black"/>
                </a:solidFill>
              </a:rPr>
              <a:t>I</a:t>
            </a:r>
            <a:r>
              <a:rPr lang="zh-CN" altLang="en-US" sz="1600" dirty="0">
                <a:solidFill>
                  <a:prstClr val="black"/>
                </a:solidFill>
              </a:rPr>
              <a:t>类</a:t>
            </a:r>
            <a:r>
              <a:rPr lang="zh-CN" altLang="en-US" sz="1600" dirty="0" smtClean="0">
                <a:solidFill>
                  <a:prstClr val="black"/>
                </a:solidFill>
              </a:rPr>
              <a:t>账户，指银行柜面开立的，满足实名制要求该行第一张储蓄卡（借记卡）。</a:t>
            </a:r>
            <a:endParaRPr lang="en-US" altLang="zh-CN" sz="1600" dirty="0" smtClean="0">
              <a:solidFill>
                <a:prstClr val="black"/>
              </a:solidFill>
            </a:endParaRPr>
          </a:p>
          <a:p>
            <a:pPr>
              <a:lnSpc>
                <a:spcPct val="150000"/>
              </a:lnSpc>
            </a:pPr>
            <a:r>
              <a:rPr lang="en-US" altLang="zh-CN" sz="1600" dirty="0">
                <a:solidFill>
                  <a:prstClr val="black"/>
                </a:solidFill>
              </a:rPr>
              <a:t>II</a:t>
            </a:r>
            <a:r>
              <a:rPr lang="zh-CN" altLang="en-US" sz="1600" dirty="0">
                <a:solidFill>
                  <a:prstClr val="black"/>
                </a:solidFill>
              </a:rPr>
              <a:t>类</a:t>
            </a:r>
            <a:r>
              <a:rPr lang="zh-CN" altLang="en-US" sz="1600" dirty="0" smtClean="0">
                <a:solidFill>
                  <a:prstClr val="black"/>
                </a:solidFill>
              </a:rPr>
              <a:t>账户，不能存取现金，不能向非绑定账户转账，单日交易限额</a:t>
            </a:r>
            <a:r>
              <a:rPr lang="en-US" altLang="zh-CN" sz="1600" dirty="0" smtClean="0">
                <a:solidFill>
                  <a:prstClr val="black"/>
                </a:solidFill>
              </a:rPr>
              <a:t>1</a:t>
            </a:r>
            <a:r>
              <a:rPr lang="zh-CN" altLang="en-US" sz="1600" dirty="0" smtClean="0">
                <a:solidFill>
                  <a:prstClr val="black"/>
                </a:solidFill>
              </a:rPr>
              <a:t>万元。</a:t>
            </a:r>
            <a:endParaRPr lang="en-US" altLang="zh-CN" sz="1600" dirty="0" smtClean="0">
              <a:solidFill>
                <a:prstClr val="black"/>
              </a:solidFill>
            </a:endParaRPr>
          </a:p>
          <a:p>
            <a:pPr>
              <a:lnSpc>
                <a:spcPct val="150000"/>
              </a:lnSpc>
            </a:pPr>
            <a:r>
              <a:rPr lang="en-US" altLang="zh-CN" sz="1600" dirty="0" smtClean="0">
                <a:solidFill>
                  <a:prstClr val="black"/>
                </a:solidFill>
              </a:rPr>
              <a:t>III</a:t>
            </a:r>
            <a:r>
              <a:rPr lang="zh-CN" altLang="en-US" sz="1600" dirty="0" smtClean="0">
                <a:solidFill>
                  <a:prstClr val="black"/>
                </a:solidFill>
              </a:rPr>
              <a:t>类账户，用于快捷支付等小额消费，户内余额不超</a:t>
            </a:r>
            <a:r>
              <a:rPr lang="en-US" altLang="zh-CN" sz="1600" dirty="0" smtClean="0">
                <a:solidFill>
                  <a:prstClr val="black"/>
                </a:solidFill>
              </a:rPr>
              <a:t>1000</a:t>
            </a:r>
            <a:r>
              <a:rPr lang="zh-CN" altLang="en-US" sz="1600" dirty="0" smtClean="0">
                <a:solidFill>
                  <a:prstClr val="black"/>
                </a:solidFill>
              </a:rPr>
              <a:t>元。</a:t>
            </a:r>
            <a:endParaRPr lang="en-US" altLang="zh-CN" sz="1600" dirty="0" smtClean="0">
              <a:solidFill>
                <a:prstClr val="black"/>
              </a:solidFill>
            </a:endParaRPr>
          </a:p>
          <a:p>
            <a:endParaRPr lang="zh-CN" altLang="en-US" dirty="0"/>
          </a:p>
        </p:txBody>
      </p:sp>
      <p:sp>
        <p:nvSpPr>
          <p:cNvPr id="14" name="矩形 13"/>
          <p:cNvSpPr/>
          <p:nvPr/>
        </p:nvSpPr>
        <p:spPr>
          <a:xfrm>
            <a:off x="2046357" y="3544414"/>
            <a:ext cx="1415772" cy="424155"/>
          </a:xfrm>
          <a:prstGeom prst="rect">
            <a:avLst/>
          </a:prstGeom>
        </p:spPr>
        <p:txBody>
          <a:bodyPr wrap="none">
            <a:spAutoFit/>
          </a:bodyPr>
          <a:lstStyle/>
          <a:p>
            <a:pPr lvl="0">
              <a:lnSpc>
                <a:spcPct val="150000"/>
              </a:lnSpc>
            </a:pPr>
            <a:r>
              <a:rPr lang="zh-CN" altLang="en-US" sz="1600" dirty="0"/>
              <a:t>知识小科普：</a:t>
            </a:r>
            <a:endParaRPr lang="en-US" altLang="zh-CN" sz="1600" dirty="0"/>
          </a:p>
        </p:txBody>
      </p:sp>
      <p:sp>
        <p:nvSpPr>
          <p:cNvPr id="17" name="文本框 36">
            <a:extLst>
              <a:ext uri="{FF2B5EF4-FFF2-40B4-BE49-F238E27FC236}">
                <a16:creationId xmlns:a16="http://schemas.microsoft.com/office/drawing/2014/main" xmlns=""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2926197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DB864E1B-719A-4696-8262-AED3F63652EC}"/>
              </a:ext>
            </a:extLst>
          </p:cNvPr>
          <p:cNvSpPr>
            <a:spLocks noChangeAspect="1"/>
          </p:cNvSpPr>
          <p:nvPr/>
        </p:nvSpPr>
        <p:spPr>
          <a:xfrm>
            <a:off x="4180313" y="25200"/>
            <a:ext cx="1371651" cy="1200329"/>
          </a:xfrm>
          <a:prstGeom prst="rect">
            <a:avLst/>
          </a:prstGeom>
        </p:spPr>
        <p:txBody>
          <a:bodyPr wrap="square">
            <a:spAutoFit/>
          </a:bodyPr>
          <a:lstStyle/>
          <a:p>
            <a:r>
              <a:rPr lang="zh-CN" altLang="en-US" sz="7200" b="1" dirty="0">
                <a:ln w="12700">
                  <a:solidFill>
                    <a:srgbClr val="4472C4"/>
                  </a:solidFill>
                  <a:prstDash val="solid"/>
                </a:ln>
                <a:solidFill>
                  <a:schemeClr val="accent1">
                    <a:lumMod val="20000"/>
                    <a:lumOff val="80000"/>
                  </a:schemeClr>
                </a:solidFill>
                <a:effectLst>
                  <a:outerShdw dist="38100" dir="2640000" algn="bl" rotWithShape="0">
                    <a:srgbClr val="4472C4"/>
                  </a:outerShdw>
                </a:effectLst>
                <a:latin typeface="华文新魏" panose="02010800040101010101" pitchFamily="2" charset="-122"/>
                <a:ea typeface="华文新魏" panose="02010800040101010101" pitchFamily="2" charset="-122"/>
              </a:rPr>
              <a:t>培</a:t>
            </a:r>
            <a:endParaRPr lang="zh-CN" altLang="en-US" sz="2800" dirty="0">
              <a:solidFill>
                <a:schemeClr val="accent1">
                  <a:lumMod val="20000"/>
                  <a:lumOff val="80000"/>
                </a:schemeClr>
              </a:solidFill>
            </a:endParaRPr>
          </a:p>
        </p:txBody>
      </p:sp>
      <p:sp>
        <p:nvSpPr>
          <p:cNvPr id="13" name="矩形 12">
            <a:extLst>
              <a:ext uri="{FF2B5EF4-FFF2-40B4-BE49-F238E27FC236}">
                <a16:creationId xmlns:a16="http://schemas.microsoft.com/office/drawing/2014/main" xmlns="" id="{DB864E1B-719A-4696-8262-AED3F63652EC}"/>
              </a:ext>
            </a:extLst>
          </p:cNvPr>
          <p:cNvSpPr>
            <a:spLocks noChangeAspect="1"/>
          </p:cNvSpPr>
          <p:nvPr/>
        </p:nvSpPr>
        <p:spPr>
          <a:xfrm>
            <a:off x="5190760" y="25200"/>
            <a:ext cx="1371651" cy="1200329"/>
          </a:xfrm>
          <a:prstGeom prst="rect">
            <a:avLst/>
          </a:prstGeom>
        </p:spPr>
        <p:txBody>
          <a:bodyPr wrap="square">
            <a:spAutoFit/>
          </a:bodyPr>
          <a:lstStyle/>
          <a:p>
            <a:r>
              <a:rPr lang="zh-CN" altLang="en-US" sz="7200" b="1" dirty="0">
                <a:ln w="12700">
                  <a:solidFill>
                    <a:srgbClr val="4472C4"/>
                  </a:solidFill>
                  <a:prstDash val="solid"/>
                </a:ln>
                <a:solidFill>
                  <a:schemeClr val="accent4"/>
                </a:solidFill>
                <a:effectLst>
                  <a:outerShdw dist="38100" dir="2640000" algn="bl" rotWithShape="0">
                    <a:srgbClr val="4472C4"/>
                  </a:outerShdw>
                </a:effectLst>
                <a:latin typeface="华文新魏" panose="02010800040101010101" pitchFamily="2" charset="-122"/>
                <a:ea typeface="华文新魏" panose="02010800040101010101" pitchFamily="2" charset="-122"/>
              </a:rPr>
              <a:t>训</a:t>
            </a:r>
            <a:endParaRPr lang="zh-CN" altLang="en-US" sz="2800" dirty="0">
              <a:solidFill>
                <a:schemeClr val="accent4"/>
              </a:solidFill>
            </a:endParaRPr>
          </a:p>
        </p:txBody>
      </p:sp>
      <p:sp>
        <p:nvSpPr>
          <p:cNvPr id="14" name="矩形 13">
            <a:extLst>
              <a:ext uri="{FF2B5EF4-FFF2-40B4-BE49-F238E27FC236}">
                <a16:creationId xmlns:a16="http://schemas.microsoft.com/office/drawing/2014/main" xmlns="" id="{DB864E1B-719A-4696-8262-AED3F63652EC}"/>
              </a:ext>
            </a:extLst>
          </p:cNvPr>
          <p:cNvSpPr>
            <a:spLocks noChangeAspect="1"/>
          </p:cNvSpPr>
          <p:nvPr/>
        </p:nvSpPr>
        <p:spPr>
          <a:xfrm>
            <a:off x="6258319" y="29201"/>
            <a:ext cx="1371651" cy="1200329"/>
          </a:xfrm>
          <a:prstGeom prst="rect">
            <a:avLst/>
          </a:prstGeom>
        </p:spPr>
        <p:txBody>
          <a:bodyPr wrap="square">
            <a:spAutoFit/>
          </a:bodyPr>
          <a:lstStyle/>
          <a:p>
            <a:r>
              <a:rPr lang="zh-CN" altLang="en-US" sz="7200" b="1" dirty="0">
                <a:ln w="12700">
                  <a:solidFill>
                    <a:srgbClr val="4472C4"/>
                  </a:solidFill>
                  <a:prstDash val="solid"/>
                </a:ln>
                <a:solidFill>
                  <a:schemeClr val="accent6"/>
                </a:solidFill>
                <a:effectLst>
                  <a:outerShdw dist="38100" dir="2640000" algn="bl" rotWithShape="0">
                    <a:srgbClr val="4472C4"/>
                  </a:outerShdw>
                </a:effectLst>
                <a:latin typeface="华文新魏" panose="02010800040101010101" pitchFamily="2" charset="-122"/>
                <a:ea typeface="华文新魏" panose="02010800040101010101" pitchFamily="2" charset="-122"/>
              </a:rPr>
              <a:t>学</a:t>
            </a:r>
            <a:endParaRPr lang="zh-CN" altLang="en-US" sz="2800" dirty="0">
              <a:solidFill>
                <a:schemeClr val="accent6"/>
              </a:solidFill>
            </a:endParaRPr>
          </a:p>
        </p:txBody>
      </p:sp>
      <p:sp>
        <p:nvSpPr>
          <p:cNvPr id="15" name="矩形 14">
            <a:extLst>
              <a:ext uri="{FF2B5EF4-FFF2-40B4-BE49-F238E27FC236}">
                <a16:creationId xmlns:a16="http://schemas.microsoft.com/office/drawing/2014/main" xmlns="" id="{DB864E1B-719A-4696-8262-AED3F63652EC}"/>
              </a:ext>
            </a:extLst>
          </p:cNvPr>
          <p:cNvSpPr>
            <a:spLocks noChangeAspect="1"/>
          </p:cNvSpPr>
          <p:nvPr/>
        </p:nvSpPr>
        <p:spPr>
          <a:xfrm>
            <a:off x="7149076" y="-93909"/>
            <a:ext cx="1371651" cy="1323439"/>
          </a:xfrm>
          <a:prstGeom prst="rect">
            <a:avLst/>
          </a:prstGeom>
        </p:spPr>
        <p:txBody>
          <a:bodyPr wrap="square">
            <a:spAutoFit/>
          </a:bodyPr>
          <a:lstStyle/>
          <a:p>
            <a:r>
              <a:rPr lang="zh-CN" altLang="en-US" sz="8000" b="1" dirty="0">
                <a:ln w="12700">
                  <a:solidFill>
                    <a:srgbClr val="4472C4"/>
                  </a:solidFill>
                  <a:prstDash val="solid"/>
                </a:ln>
                <a:solidFill>
                  <a:srgbClr val="ED7D31"/>
                </a:solidFill>
                <a:effectLst>
                  <a:outerShdw dist="38100" dir="2640000" algn="bl" rotWithShape="0">
                    <a:srgbClr val="4472C4"/>
                  </a:outerShdw>
                </a:effectLst>
                <a:latin typeface="华文新魏" panose="02010800040101010101" pitchFamily="2" charset="-122"/>
                <a:ea typeface="华文新魏" panose="02010800040101010101" pitchFamily="2" charset="-122"/>
              </a:rPr>
              <a:t>习</a:t>
            </a:r>
            <a:endParaRPr lang="zh-CN" altLang="en-US" sz="3200" dirty="0"/>
          </a:p>
        </p:txBody>
      </p:sp>
      <p:cxnSp>
        <p:nvCxnSpPr>
          <p:cNvPr id="16" name="直接连接符 15"/>
          <p:cNvCxnSpPr/>
          <p:nvPr/>
        </p:nvCxnSpPr>
        <p:spPr>
          <a:xfrm flipV="1">
            <a:off x="9260477" y="972424"/>
            <a:ext cx="2931522" cy="26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260477" y="507222"/>
            <a:ext cx="2646878" cy="461665"/>
          </a:xfrm>
          <a:prstGeom prst="rect">
            <a:avLst/>
          </a:prstGeom>
        </p:spPr>
        <p:txBody>
          <a:bodyPr wrap="none">
            <a:spAutoFit/>
          </a:bodyPr>
          <a:lstStyle/>
          <a:p>
            <a:r>
              <a:rPr lang="zh-CN" altLang="zh-CN" sz="2400" b="1" dirty="0" smtClean="0">
                <a:solidFill>
                  <a:srgbClr val="002060"/>
                </a:solidFill>
                <a:latin typeface="Verdana" pitchFamily="34" charset="0"/>
                <a:cs typeface="Verdana" pitchFamily="34" charset="0"/>
              </a:rPr>
              <a:t>职工</a:t>
            </a:r>
            <a:r>
              <a:rPr lang="zh-CN" altLang="zh-CN" sz="2400" b="1" dirty="0">
                <a:solidFill>
                  <a:srgbClr val="002060"/>
                </a:solidFill>
                <a:latin typeface="Verdana" pitchFamily="34" charset="0"/>
                <a:cs typeface="Verdana" pitchFamily="34" charset="0"/>
              </a:rPr>
              <a:t>教育经费</a:t>
            </a:r>
            <a:r>
              <a:rPr lang="zh-CN" altLang="zh-CN" sz="2400" b="1" dirty="0" smtClean="0">
                <a:solidFill>
                  <a:srgbClr val="002060"/>
                </a:solidFill>
                <a:latin typeface="Verdana" pitchFamily="34" charset="0"/>
                <a:cs typeface="Verdana" pitchFamily="34" charset="0"/>
              </a:rPr>
              <a:t>报销</a:t>
            </a:r>
            <a:endParaRPr lang="zh-CN" altLang="en-US" sz="2400" b="1" dirty="0">
              <a:solidFill>
                <a:srgbClr val="002060"/>
              </a:solidFill>
              <a:latin typeface="Verdana" pitchFamily="34" charset="0"/>
              <a:cs typeface="Verdana" pitchFamily="34" charset="0"/>
            </a:endParaRPr>
          </a:p>
        </p:txBody>
      </p:sp>
      <p:sp>
        <p:nvSpPr>
          <p:cNvPr id="20" name="六边形 19"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 xmlns:a16="http://schemas.microsoft.com/office/drawing/2014/main" id="{0E297684-59AF-4233-B450-298BB3132B13}"/>
              </a:ext>
            </a:extLst>
          </p:cNvPr>
          <p:cNvSpPr/>
          <p:nvPr/>
        </p:nvSpPr>
        <p:spPr>
          <a:xfrm>
            <a:off x="1440191" y="1726759"/>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01</a:t>
            </a:r>
            <a:endParaRPr lang="zh-CN" altLang="en-US" sz="2000" dirty="0">
              <a:solidFill>
                <a:srgbClr val="002060"/>
              </a:solidFill>
              <a:latin typeface="Agency FB" panose="020B0503020202020204" pitchFamily="34" charset="0"/>
            </a:endParaRPr>
          </a:p>
        </p:txBody>
      </p:sp>
      <p:sp>
        <p:nvSpPr>
          <p:cNvPr id="21" name="六边形 2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 xmlns:a16="http://schemas.microsoft.com/office/drawing/2014/main" id="{6B34C1CD-E501-40A9-9DB3-B8C90D8FE68D}"/>
              </a:ext>
            </a:extLst>
          </p:cNvPr>
          <p:cNvSpPr/>
          <p:nvPr/>
        </p:nvSpPr>
        <p:spPr>
          <a:xfrm>
            <a:off x="1459343" y="3119197"/>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02</a:t>
            </a:r>
            <a:endParaRPr lang="zh-CN" altLang="en-US" sz="2000" dirty="0">
              <a:solidFill>
                <a:srgbClr val="002060"/>
              </a:solidFill>
              <a:latin typeface="Agency FB" panose="020B0503020202020204" pitchFamily="34" charset="0"/>
            </a:endParaRPr>
          </a:p>
        </p:txBody>
      </p:sp>
      <p:sp>
        <p:nvSpPr>
          <p:cNvPr id="22" name="六边形 21"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 xmlns:a16="http://schemas.microsoft.com/office/drawing/2014/main" id="{01A23B2C-F1FE-4F63-837D-AC078FDFAC9A}"/>
              </a:ext>
            </a:extLst>
          </p:cNvPr>
          <p:cNvSpPr/>
          <p:nvPr/>
        </p:nvSpPr>
        <p:spPr>
          <a:xfrm>
            <a:off x="1495301" y="5621134"/>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03</a:t>
            </a:r>
            <a:endParaRPr lang="zh-CN" altLang="en-US" sz="2000" dirty="0">
              <a:solidFill>
                <a:srgbClr val="002060"/>
              </a:solidFill>
              <a:latin typeface="Agency FB" panose="020B0503020202020204" pitchFamily="34" charset="0"/>
            </a:endParaRPr>
          </a:p>
        </p:txBody>
      </p:sp>
      <p:sp>
        <p:nvSpPr>
          <p:cNvPr id="23" name="六边形 22"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 xmlns:a16="http://schemas.microsoft.com/office/drawing/2014/main" id="{27AEC8F4-77E5-4C64-BEA3-5786EA6B416D}"/>
              </a:ext>
            </a:extLst>
          </p:cNvPr>
          <p:cNvSpPr/>
          <p:nvPr/>
        </p:nvSpPr>
        <p:spPr>
          <a:xfrm>
            <a:off x="6442232" y="1775104"/>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04</a:t>
            </a:r>
            <a:endParaRPr lang="zh-CN" altLang="en-US" sz="2000" dirty="0">
              <a:solidFill>
                <a:srgbClr val="002060"/>
              </a:solidFill>
              <a:latin typeface="Agency FB" panose="020B0503020202020204" pitchFamily="34" charset="0"/>
            </a:endParaRPr>
          </a:p>
        </p:txBody>
      </p:sp>
      <p:sp>
        <p:nvSpPr>
          <p:cNvPr id="24" name="六边形 23"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 xmlns:a16="http://schemas.microsoft.com/office/drawing/2014/main" id="{01A23B2C-F1FE-4F63-837D-AC078FDFAC9A}"/>
              </a:ext>
            </a:extLst>
          </p:cNvPr>
          <p:cNvSpPr/>
          <p:nvPr/>
        </p:nvSpPr>
        <p:spPr>
          <a:xfrm>
            <a:off x="6455572" y="3932931"/>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2060"/>
                </a:solidFill>
                <a:latin typeface="Agency FB" panose="020B0503020202020204" pitchFamily="34" charset="0"/>
              </a:rPr>
              <a:t>05</a:t>
            </a:r>
            <a:endParaRPr lang="zh-CN" altLang="en-US" sz="2000" dirty="0">
              <a:solidFill>
                <a:srgbClr val="002060"/>
              </a:solidFill>
              <a:latin typeface="Agency FB" panose="020B0503020202020204" pitchFamily="34" charset="0"/>
            </a:endParaRPr>
          </a:p>
        </p:txBody>
      </p:sp>
      <p:sp>
        <p:nvSpPr>
          <p:cNvPr id="30" name="文本框 30"/>
          <p:cNvSpPr txBox="1"/>
          <p:nvPr/>
        </p:nvSpPr>
        <p:spPr>
          <a:xfrm>
            <a:off x="2152304" y="1739300"/>
            <a:ext cx="3493860" cy="1323439"/>
          </a:xfrm>
          <a:prstGeom prst="rect">
            <a:avLst/>
          </a:prstGeom>
          <a:noFill/>
        </p:spPr>
        <p:txBody>
          <a:bodyPr wrap="square" rtlCol="0">
            <a:spAutoFit/>
          </a:bodyPr>
          <a:lstStyle/>
          <a:p>
            <a:r>
              <a:rPr lang="zh-CN" altLang="en-US" dirty="0" smtClean="0">
                <a:solidFill>
                  <a:schemeClr val="tx1">
                    <a:lumMod val="75000"/>
                    <a:lumOff val="25000"/>
                  </a:schemeClr>
                </a:solidFill>
                <a:latin typeface="Agency FB" pitchFamily="34" charset="0"/>
              </a:rPr>
              <a:t>核算范围：</a:t>
            </a:r>
            <a:endParaRPr lang="en-US" altLang="zh-CN"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员工外出参加考证培训或公司间为提升工作技能的岗位学习其往返交通费、住宿费及交通、伙食定额补助</a:t>
            </a:r>
            <a:r>
              <a:rPr lang="zh-CN" altLang="en-US" sz="1600" dirty="0" smtClean="0">
                <a:solidFill>
                  <a:schemeClr val="tx1">
                    <a:lumMod val="75000"/>
                    <a:lumOff val="25000"/>
                  </a:schemeClr>
                </a:solidFill>
                <a:latin typeface="Agency FB" pitchFamily="34" charset="0"/>
              </a:rPr>
              <a:t>。</a:t>
            </a:r>
            <a:endParaRPr lang="en-US" altLang="zh-CN" sz="1600" dirty="0" smtClean="0">
              <a:solidFill>
                <a:schemeClr val="tx1">
                  <a:lumMod val="75000"/>
                  <a:lumOff val="25000"/>
                </a:schemeClr>
              </a:solidFill>
              <a:latin typeface="Agency FB" pitchFamily="34" charset="0"/>
            </a:endParaRPr>
          </a:p>
          <a:p>
            <a:endParaRPr lang="zh-CN" altLang="en-US" b="1" dirty="0">
              <a:solidFill>
                <a:schemeClr val="tx1">
                  <a:lumMod val="75000"/>
                  <a:lumOff val="25000"/>
                </a:schemeClr>
              </a:solidFill>
            </a:endParaRPr>
          </a:p>
        </p:txBody>
      </p:sp>
      <p:sp>
        <p:nvSpPr>
          <p:cNvPr id="31" name="文本框 30"/>
          <p:cNvSpPr txBox="1"/>
          <p:nvPr/>
        </p:nvSpPr>
        <p:spPr>
          <a:xfrm>
            <a:off x="2102308" y="3104007"/>
            <a:ext cx="4156011" cy="1015663"/>
          </a:xfrm>
          <a:prstGeom prst="rect">
            <a:avLst/>
          </a:prstGeom>
          <a:noFill/>
        </p:spPr>
        <p:txBody>
          <a:bodyPr wrap="square" rtlCol="0">
            <a:spAutoFit/>
          </a:bodyPr>
          <a:lstStyle/>
          <a:p>
            <a:r>
              <a:rPr lang="zh-CN" altLang="en-US" dirty="0" smtClean="0">
                <a:solidFill>
                  <a:schemeClr val="tx1">
                    <a:lumMod val="75000"/>
                    <a:lumOff val="25000"/>
                  </a:schemeClr>
                </a:solidFill>
                <a:latin typeface="Agency FB" pitchFamily="34" charset="0"/>
              </a:rPr>
              <a:t>报销填报流程：</a:t>
            </a:r>
            <a:endParaRPr lang="en-US" altLang="zh-CN"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流程类型：</a:t>
            </a:r>
            <a:r>
              <a:rPr lang="en-US" altLang="zh-CN" sz="1400" dirty="0" smtClean="0">
                <a:solidFill>
                  <a:schemeClr val="tx1">
                    <a:lumMod val="75000"/>
                    <a:lumOff val="25000"/>
                  </a:schemeClr>
                </a:solidFill>
                <a:latin typeface="Agency FB" pitchFamily="34" charset="0"/>
              </a:rPr>
              <a:t>YPE03</a:t>
            </a:r>
            <a:r>
              <a:rPr lang="zh-CN" altLang="en-US" sz="1400" dirty="0" smtClean="0">
                <a:solidFill>
                  <a:schemeClr val="tx1">
                    <a:lumMod val="75000"/>
                    <a:lumOff val="25000"/>
                  </a:schemeClr>
                </a:solidFill>
                <a:latin typeface="Agency FB" pitchFamily="34" charset="0"/>
              </a:rPr>
              <a:t>叶片差旅费流程</a:t>
            </a:r>
            <a:endParaRPr lang="en-US" altLang="zh-CN" sz="1400"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费用类别：费用</a:t>
            </a:r>
            <a:r>
              <a:rPr lang="en-US" altLang="zh-CN" sz="1400" dirty="0" smtClean="0">
                <a:solidFill>
                  <a:schemeClr val="tx1">
                    <a:lumMod val="75000"/>
                    <a:lumOff val="25000"/>
                  </a:schemeClr>
                </a:solidFill>
                <a:latin typeface="Agency FB" pitchFamily="34" charset="0"/>
              </a:rPr>
              <a:t>-</a:t>
            </a:r>
            <a:r>
              <a:rPr lang="zh-CN" altLang="en-US" sz="1400" dirty="0" smtClean="0">
                <a:solidFill>
                  <a:schemeClr val="tx1">
                    <a:lumMod val="75000"/>
                    <a:lumOff val="25000"/>
                  </a:schemeClr>
                </a:solidFill>
                <a:latin typeface="Agency FB" pitchFamily="34" charset="0"/>
              </a:rPr>
              <a:t>职工教育经费</a:t>
            </a:r>
            <a:endParaRPr lang="en-US" altLang="zh-CN" sz="1400"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业务范围：会议学习或会议学习（无伙食）</a:t>
            </a:r>
            <a:endParaRPr lang="en-US" altLang="zh-CN" sz="1400" dirty="0" smtClean="0">
              <a:solidFill>
                <a:schemeClr val="tx1">
                  <a:lumMod val="75000"/>
                  <a:lumOff val="25000"/>
                </a:schemeClr>
              </a:solidFill>
              <a:latin typeface="Agency FB" pitchFamily="34" charset="0"/>
            </a:endParaRPr>
          </a:p>
        </p:txBody>
      </p:sp>
      <p:sp>
        <p:nvSpPr>
          <p:cNvPr id="32" name="矩形 31"/>
          <p:cNvSpPr/>
          <p:nvPr/>
        </p:nvSpPr>
        <p:spPr>
          <a:xfrm>
            <a:off x="1593525" y="4013849"/>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Agency FB" pitchFamily="34" charset="0"/>
              </a:rPr>
              <a:t>提示：</a:t>
            </a:r>
            <a:endParaRPr lang="en-US" altLang="zh-CN" sz="1400" dirty="0">
              <a:solidFill>
                <a:schemeClr val="tx1">
                  <a:lumMod val="75000"/>
                  <a:lumOff val="25000"/>
                </a:schemeClr>
              </a:solidFill>
              <a:latin typeface="Agency FB" pitchFamily="34" charset="0"/>
            </a:endParaRPr>
          </a:p>
        </p:txBody>
      </p:sp>
      <p:sp>
        <p:nvSpPr>
          <p:cNvPr id="33" name="矩形 32"/>
          <p:cNvSpPr/>
          <p:nvPr/>
        </p:nvSpPr>
        <p:spPr>
          <a:xfrm>
            <a:off x="2102308" y="4264775"/>
            <a:ext cx="3651515" cy="1169551"/>
          </a:xfrm>
          <a:prstGeom prst="rect">
            <a:avLst/>
          </a:prstGeom>
        </p:spPr>
        <p:txBody>
          <a:bodyPr wrap="square">
            <a:spAutoFit/>
          </a:bodyPr>
          <a:lstStyle/>
          <a:p>
            <a:r>
              <a:rPr lang="zh-CN" altLang="en-US" sz="1400" dirty="0">
                <a:solidFill>
                  <a:schemeClr val="tx1">
                    <a:lumMod val="75000"/>
                    <a:lumOff val="25000"/>
                  </a:schemeClr>
                </a:solidFill>
                <a:latin typeface="Agency FB" pitchFamily="34" charset="0"/>
              </a:rPr>
              <a:t>“会议学习”是提供培训方有明确通知给予安排伙食的，公司不再发放伙食补助，给予交通补助</a:t>
            </a:r>
            <a:r>
              <a:rPr lang="en-US" altLang="zh-CN" sz="1400" dirty="0">
                <a:solidFill>
                  <a:schemeClr val="tx1">
                    <a:lumMod val="75000"/>
                    <a:lumOff val="25000"/>
                  </a:schemeClr>
                </a:solidFill>
                <a:latin typeface="Agency FB" pitchFamily="34" charset="0"/>
              </a:rPr>
              <a:t>30</a:t>
            </a:r>
            <a:r>
              <a:rPr lang="zh-CN" altLang="en-US" sz="1400" dirty="0">
                <a:solidFill>
                  <a:schemeClr val="tx1">
                    <a:lumMod val="75000"/>
                    <a:lumOff val="25000"/>
                  </a:schemeClr>
                </a:solidFill>
                <a:latin typeface="Agency FB" pitchFamily="34" charset="0"/>
              </a:rPr>
              <a:t>元；</a:t>
            </a:r>
            <a:endParaRPr lang="en-US" altLang="zh-CN" sz="1400" dirty="0">
              <a:solidFill>
                <a:schemeClr val="tx1">
                  <a:lumMod val="75000"/>
                  <a:lumOff val="25000"/>
                </a:schemeClr>
              </a:solidFill>
              <a:latin typeface="Agency FB" pitchFamily="34" charset="0"/>
            </a:endParaRPr>
          </a:p>
          <a:p>
            <a:r>
              <a:rPr lang="zh-CN" altLang="en-US" sz="1400" dirty="0">
                <a:solidFill>
                  <a:schemeClr val="tx1">
                    <a:lumMod val="75000"/>
                    <a:lumOff val="25000"/>
                  </a:schemeClr>
                </a:solidFill>
                <a:latin typeface="Agency FB" pitchFamily="34" charset="0"/>
              </a:rPr>
              <a:t>“会议学习（无伙食）”是指提供培训方不安排伙食，公司给予交通及伙食补助共</a:t>
            </a:r>
            <a:r>
              <a:rPr lang="en-US" altLang="zh-CN" sz="1400" dirty="0">
                <a:solidFill>
                  <a:schemeClr val="tx1">
                    <a:lumMod val="75000"/>
                    <a:lumOff val="25000"/>
                  </a:schemeClr>
                </a:solidFill>
                <a:latin typeface="Agency FB" pitchFamily="34" charset="0"/>
              </a:rPr>
              <a:t>50</a:t>
            </a:r>
            <a:r>
              <a:rPr lang="zh-CN" altLang="en-US" sz="1400" dirty="0">
                <a:solidFill>
                  <a:schemeClr val="tx1">
                    <a:lumMod val="75000"/>
                    <a:lumOff val="25000"/>
                  </a:schemeClr>
                </a:solidFill>
                <a:latin typeface="Agency FB" pitchFamily="34" charset="0"/>
              </a:rPr>
              <a:t>元。</a:t>
            </a:r>
          </a:p>
        </p:txBody>
      </p:sp>
      <p:sp>
        <p:nvSpPr>
          <p:cNvPr id="34" name="矩形 33"/>
          <p:cNvSpPr/>
          <p:nvPr/>
        </p:nvSpPr>
        <p:spPr>
          <a:xfrm>
            <a:off x="2131959" y="5621134"/>
            <a:ext cx="3954929" cy="307777"/>
          </a:xfrm>
          <a:prstGeom prst="rect">
            <a:avLst/>
          </a:prstGeom>
        </p:spPr>
        <p:txBody>
          <a:bodyPr wrap="none">
            <a:spAutoFit/>
          </a:bodyPr>
          <a:lstStyle/>
          <a:p>
            <a:r>
              <a:rPr lang="zh-CN" altLang="en-US" sz="1400" dirty="0">
                <a:latin typeface="Agency FB" pitchFamily="34" charset="0"/>
              </a:rPr>
              <a:t>资金计划提报：应以职工教育经费提报资金计划</a:t>
            </a:r>
          </a:p>
        </p:txBody>
      </p:sp>
      <p:sp>
        <p:nvSpPr>
          <p:cNvPr id="35" name="矩形 34"/>
          <p:cNvSpPr/>
          <p:nvPr/>
        </p:nvSpPr>
        <p:spPr>
          <a:xfrm>
            <a:off x="7343696" y="1730483"/>
            <a:ext cx="4563659" cy="1600438"/>
          </a:xfrm>
          <a:prstGeom prst="rect">
            <a:avLst/>
          </a:prstGeom>
        </p:spPr>
        <p:txBody>
          <a:bodyPr wrap="square">
            <a:spAutoFit/>
          </a:bodyPr>
          <a:lstStyle/>
          <a:p>
            <a:r>
              <a:rPr lang="zh-CN" altLang="zh-CN" sz="1400" dirty="0">
                <a:latin typeface="Agency FB" pitchFamily="34" charset="0"/>
              </a:rPr>
              <a:t>报销附件要求</a:t>
            </a:r>
            <a:r>
              <a:rPr lang="en-US" altLang="zh-CN" sz="1400" dirty="0" smtClean="0">
                <a:latin typeface="Agency FB" pitchFamily="34" charset="0"/>
              </a:rPr>
              <a:t>:</a:t>
            </a:r>
          </a:p>
          <a:p>
            <a:r>
              <a:rPr lang="zh-CN" altLang="zh-CN" sz="1400" dirty="0" smtClean="0">
                <a:latin typeface="Agency FB" pitchFamily="34" charset="0"/>
              </a:rPr>
              <a:t>①</a:t>
            </a:r>
            <a:r>
              <a:rPr lang="zh-CN" altLang="zh-CN" sz="1400" dirty="0">
                <a:latin typeface="Agency FB" pitchFamily="34" charset="0"/>
              </a:rPr>
              <a:t>出差</a:t>
            </a:r>
            <a:r>
              <a:rPr lang="zh-CN" altLang="zh-CN" sz="1400" dirty="0" smtClean="0">
                <a:latin typeface="Agency FB" pitchFamily="34" charset="0"/>
              </a:rPr>
              <a:t>申请</a:t>
            </a:r>
            <a:endParaRPr lang="en-US" altLang="zh-CN" sz="1400" dirty="0" smtClean="0">
              <a:latin typeface="Agency FB" pitchFamily="34" charset="0"/>
            </a:endParaRPr>
          </a:p>
          <a:p>
            <a:r>
              <a:rPr lang="zh-CN" altLang="zh-CN" sz="1400" dirty="0" smtClean="0">
                <a:latin typeface="Agency FB" pitchFamily="34" charset="0"/>
              </a:rPr>
              <a:t>②</a:t>
            </a:r>
            <a:r>
              <a:rPr lang="zh-CN" altLang="en-US" sz="1400" dirty="0" smtClean="0">
                <a:latin typeface="Agency FB" pitchFamily="34" charset="0"/>
              </a:rPr>
              <a:t>签批通过的</a:t>
            </a:r>
            <a:r>
              <a:rPr lang="zh-CN" altLang="zh-CN" sz="1400" dirty="0" smtClean="0">
                <a:latin typeface="Agency FB" pitchFamily="34" charset="0"/>
              </a:rPr>
              <a:t>年度</a:t>
            </a:r>
            <a:r>
              <a:rPr lang="zh-CN" altLang="zh-CN" sz="1400" dirty="0">
                <a:latin typeface="Agency FB" pitchFamily="34" charset="0"/>
              </a:rPr>
              <a:t>培训计划或学习通知或申请（没有年度培训计划的应发起临时培训申请</a:t>
            </a:r>
            <a:r>
              <a:rPr lang="zh-CN" altLang="zh-CN" sz="1400" dirty="0" smtClean="0">
                <a:latin typeface="Agency FB" pitchFamily="34" charset="0"/>
              </a:rPr>
              <a:t>）</a:t>
            </a:r>
            <a:endParaRPr lang="en-US" altLang="zh-CN" sz="1400" dirty="0" smtClean="0">
              <a:latin typeface="Agency FB" pitchFamily="34" charset="0"/>
            </a:endParaRPr>
          </a:p>
          <a:p>
            <a:r>
              <a:rPr lang="zh-CN" altLang="zh-CN" sz="1400" dirty="0" smtClean="0">
                <a:latin typeface="Agency FB" pitchFamily="34" charset="0"/>
              </a:rPr>
              <a:t>③</a:t>
            </a:r>
            <a:r>
              <a:rPr lang="zh-CN" altLang="zh-CN" sz="1400" dirty="0">
                <a:latin typeface="Agency FB" pitchFamily="34" charset="0"/>
              </a:rPr>
              <a:t>正规</a:t>
            </a:r>
            <a:r>
              <a:rPr lang="zh-CN" altLang="zh-CN" sz="1400" dirty="0" smtClean="0">
                <a:latin typeface="Agency FB" pitchFamily="34" charset="0"/>
              </a:rPr>
              <a:t>发票</a:t>
            </a:r>
            <a:endParaRPr lang="en-US" altLang="zh-CN" sz="1400" dirty="0" smtClean="0">
              <a:latin typeface="Agency FB" pitchFamily="34" charset="0"/>
            </a:endParaRPr>
          </a:p>
          <a:p>
            <a:r>
              <a:rPr lang="en-US" altLang="zh-CN" sz="1400" dirty="0" smtClean="0">
                <a:latin typeface="Agency FB" pitchFamily="34" charset="0"/>
              </a:rPr>
              <a:t>④</a:t>
            </a:r>
            <a:r>
              <a:rPr lang="zh-CN" altLang="zh-CN" sz="1400" dirty="0">
                <a:latin typeface="Agency FB" pitchFamily="34" charset="0"/>
              </a:rPr>
              <a:t>考取的相关证件（考证必须提供结果反馈，没有通过且未取得证书的不予报销</a:t>
            </a:r>
            <a:r>
              <a:rPr lang="zh-CN" altLang="zh-CN" sz="1400" dirty="0" smtClean="0">
                <a:latin typeface="Agency FB" pitchFamily="34" charset="0"/>
              </a:rPr>
              <a:t>）</a:t>
            </a:r>
            <a:endParaRPr lang="zh-CN" altLang="en-US" sz="1400" dirty="0">
              <a:latin typeface="Agency FB" pitchFamily="34" charset="0"/>
            </a:endParaRPr>
          </a:p>
        </p:txBody>
      </p:sp>
      <p:sp>
        <p:nvSpPr>
          <p:cNvPr id="36" name="矩形 35"/>
          <p:cNvSpPr/>
          <p:nvPr/>
        </p:nvSpPr>
        <p:spPr>
          <a:xfrm>
            <a:off x="7426914" y="3907181"/>
            <a:ext cx="3833563" cy="1169551"/>
          </a:xfrm>
          <a:prstGeom prst="rect">
            <a:avLst/>
          </a:prstGeom>
        </p:spPr>
        <p:txBody>
          <a:bodyPr wrap="square">
            <a:spAutoFit/>
          </a:bodyPr>
          <a:lstStyle/>
          <a:p>
            <a:r>
              <a:rPr lang="zh-CN" altLang="en-US" sz="1400" dirty="0" smtClean="0">
                <a:latin typeface="Agency FB" pitchFamily="34" charset="0"/>
              </a:rPr>
              <a:t>审批节点</a:t>
            </a:r>
            <a:r>
              <a:rPr lang="zh-CN" altLang="zh-CN" sz="1400" dirty="0" smtClean="0">
                <a:latin typeface="Agency FB" pitchFamily="34" charset="0"/>
              </a:rPr>
              <a:t>要求</a:t>
            </a:r>
            <a:r>
              <a:rPr lang="en-US" altLang="zh-CN" sz="1400" dirty="0" smtClean="0">
                <a:latin typeface="Agency FB" pitchFamily="34" charset="0"/>
              </a:rPr>
              <a:t>:</a:t>
            </a:r>
          </a:p>
          <a:p>
            <a:pPr marL="285750" indent="-285750">
              <a:buFont typeface="Arial" pitchFamily="34" charset="0"/>
              <a:buChar char="•"/>
            </a:pPr>
            <a:r>
              <a:rPr lang="zh-CN" altLang="en-US" sz="1400" dirty="0" smtClean="0">
                <a:latin typeface="Agency FB" pitchFamily="34" charset="0"/>
              </a:rPr>
              <a:t>由人力</a:t>
            </a:r>
            <a:r>
              <a:rPr lang="zh-CN" altLang="en-US" sz="1400" dirty="0">
                <a:latin typeface="Agency FB" pitchFamily="34" charset="0"/>
              </a:rPr>
              <a:t>培训部门提报</a:t>
            </a:r>
          </a:p>
          <a:p>
            <a:pPr marL="285750" indent="-285750">
              <a:buFont typeface="Arial" pitchFamily="34" charset="0"/>
              <a:buChar char="•"/>
            </a:pPr>
            <a:r>
              <a:rPr lang="zh-CN" altLang="en-US" sz="1400" dirty="0" smtClean="0">
                <a:latin typeface="Agency FB" pitchFamily="34" charset="0"/>
              </a:rPr>
              <a:t>或各</a:t>
            </a:r>
            <a:r>
              <a:rPr lang="zh-CN" altLang="en-US" sz="1400" dirty="0">
                <a:latin typeface="Agency FB" pitchFamily="34" charset="0"/>
              </a:rPr>
              <a:t>部门资金计划管理员提报，流程填写后经办人需转发人力培训负责人审核通过后，方可进行后续节点审批</a:t>
            </a:r>
            <a:r>
              <a:rPr lang="zh-CN" altLang="en-US" sz="1400" dirty="0" smtClean="0">
                <a:latin typeface="Agency FB" pitchFamily="34" charset="0"/>
              </a:rPr>
              <a:t>。</a:t>
            </a:r>
            <a:endParaRPr lang="zh-CN" altLang="en-US" sz="1400" dirty="0">
              <a:latin typeface="Agency FB" pitchFamily="34" charset="0"/>
            </a:endParaRPr>
          </a:p>
        </p:txBody>
      </p:sp>
      <p:sp>
        <p:nvSpPr>
          <p:cNvPr id="38" name="矩形 37"/>
          <p:cNvSpPr/>
          <p:nvPr/>
        </p:nvSpPr>
        <p:spPr>
          <a:xfrm>
            <a:off x="7963678" y="629365"/>
            <a:ext cx="877163" cy="369332"/>
          </a:xfrm>
          <a:prstGeom prst="rect">
            <a:avLst/>
          </a:prstGeom>
        </p:spPr>
        <p:txBody>
          <a:bodyPr wrap="none">
            <a:spAutoFit/>
          </a:bodyPr>
          <a:lstStyle/>
          <a:p>
            <a:r>
              <a:rPr lang="zh-CN" altLang="en-US" dirty="0" smtClean="0">
                <a:solidFill>
                  <a:schemeClr val="tx1">
                    <a:lumMod val="75000"/>
                    <a:lumOff val="25000"/>
                  </a:schemeClr>
                </a:solidFill>
              </a:rPr>
              <a:t>类别的</a:t>
            </a:r>
            <a:endParaRPr lang="en-US" altLang="zh-CN" dirty="0">
              <a:solidFill>
                <a:schemeClr val="tx1">
                  <a:lumMod val="75000"/>
                  <a:lumOff val="25000"/>
                </a:schemeClr>
              </a:solidFill>
            </a:endParaRPr>
          </a:p>
        </p:txBody>
      </p:sp>
      <p:sp>
        <p:nvSpPr>
          <p:cNvPr id="25" name="矩形 24"/>
          <p:cNvSpPr/>
          <p:nvPr/>
        </p:nvSpPr>
        <p:spPr>
          <a:xfrm>
            <a:off x="6455572" y="4892066"/>
            <a:ext cx="877163" cy="369332"/>
          </a:xfrm>
          <a:prstGeom prst="rect">
            <a:avLst/>
          </a:prstGeom>
        </p:spPr>
        <p:txBody>
          <a:bodyPr wrap="none">
            <a:spAutoFit/>
          </a:bodyPr>
          <a:lstStyle/>
          <a:p>
            <a:r>
              <a:rPr lang="zh-CN" altLang="en-US" b="1" dirty="0" smtClean="0">
                <a:solidFill>
                  <a:srgbClr val="FF0000"/>
                </a:solidFill>
                <a:latin typeface="Agency FB" pitchFamily="34" charset="0"/>
              </a:rPr>
              <a:t>提示：</a:t>
            </a:r>
            <a:endParaRPr lang="en-US" altLang="zh-CN" b="1" dirty="0">
              <a:solidFill>
                <a:srgbClr val="FF0000"/>
              </a:solidFill>
              <a:latin typeface="Agency FB" pitchFamily="34" charset="0"/>
            </a:endParaRPr>
          </a:p>
        </p:txBody>
      </p:sp>
      <p:sp>
        <p:nvSpPr>
          <p:cNvPr id="26" name="矩形 25"/>
          <p:cNvSpPr/>
          <p:nvPr/>
        </p:nvSpPr>
        <p:spPr>
          <a:xfrm>
            <a:off x="7426914" y="5183545"/>
            <a:ext cx="4480441" cy="954107"/>
          </a:xfrm>
          <a:prstGeom prst="rect">
            <a:avLst/>
          </a:prstGeom>
        </p:spPr>
        <p:txBody>
          <a:bodyPr wrap="square">
            <a:spAutoFit/>
          </a:bodyPr>
          <a:lstStyle/>
          <a:p>
            <a:pPr marL="285750" indent="-285750">
              <a:buFont typeface="Arial" pitchFamily="34" charset="0"/>
              <a:buChar char="•"/>
            </a:pPr>
            <a:r>
              <a:rPr lang="zh-CN" altLang="en-US" sz="1400" dirty="0" smtClean="0">
                <a:solidFill>
                  <a:srgbClr val="FF0000"/>
                </a:solidFill>
                <a:latin typeface="Agency FB" pitchFamily="34" charset="0"/>
              </a:rPr>
              <a:t>外出培训请事先提交培训申请，已列报年度培训计划的可直接按照年度培训计划执行。</a:t>
            </a:r>
            <a:endParaRPr lang="en-US" altLang="zh-CN" sz="1400" dirty="0" smtClean="0">
              <a:solidFill>
                <a:srgbClr val="FF0000"/>
              </a:solidFill>
              <a:latin typeface="Agency FB" pitchFamily="34" charset="0"/>
            </a:endParaRPr>
          </a:p>
          <a:p>
            <a:pPr marL="285750" indent="-285750">
              <a:buFont typeface="Arial" pitchFamily="34" charset="0"/>
              <a:buChar char="•"/>
            </a:pPr>
            <a:r>
              <a:rPr lang="zh-CN" altLang="en-US" sz="1400" dirty="0">
                <a:solidFill>
                  <a:srgbClr val="FF0000"/>
                </a:solidFill>
                <a:latin typeface="Agency FB" pitchFamily="34" charset="0"/>
              </a:rPr>
              <a:t>各</a:t>
            </a:r>
            <a:r>
              <a:rPr lang="zh-CN" altLang="en-US" sz="1400" dirty="0" smtClean="0">
                <a:solidFill>
                  <a:srgbClr val="FF0000"/>
                </a:solidFill>
                <a:latin typeface="Agency FB" pitchFamily="34" charset="0"/>
              </a:rPr>
              <a:t>部门自行提交报销流程时，请务必转发人力培训负责人白杨审核，无转发或无培训申请一律退回。</a:t>
            </a:r>
            <a:endParaRPr lang="zh-CN" altLang="en-US" sz="1400" dirty="0">
              <a:solidFill>
                <a:srgbClr val="FF0000"/>
              </a:solidFill>
              <a:latin typeface="Agency FB" pitchFamily="34" charset="0"/>
            </a:endParaRPr>
          </a:p>
        </p:txBody>
      </p:sp>
      <p:sp>
        <p:nvSpPr>
          <p:cNvPr id="27" name="文本框 36">
            <a:extLst>
              <a:ext uri="{FF2B5EF4-FFF2-40B4-BE49-F238E27FC236}">
                <a16:creationId xmlns:a16="http://schemas.microsoft.com/office/drawing/2014/main" xmlns=""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1917951573"/>
      </p:ext>
    </p:extLst>
  </p:cSld>
  <p:clrMapOvr>
    <a:masterClrMapping/>
  </p:clrMapOvr>
</p:sld>
</file>

<file path=ppt/theme/theme1.xml><?xml version="1.0" encoding="utf-8"?>
<a:theme xmlns:a="http://schemas.openxmlformats.org/drawingml/2006/main" name="财务汇报图片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财务汇报图片版" id="{DC33DFDC-4CEF-4663-8688-A70C7F4B1783}" vid="{7D6C4BEE-9992-4392-A9DE-273DE272D73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财务汇报图片版</Template>
  <TotalTime>7013</TotalTime>
  <Words>494</Words>
  <Application>Microsoft Office PowerPoint</Application>
  <PresentationFormat>自定义</PresentationFormat>
  <Paragraphs>50</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财务汇报图片版</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huangxl</dc:creator>
  <cp:lastModifiedBy>杨丽华</cp:lastModifiedBy>
  <cp:revision>438</cp:revision>
  <dcterms:created xsi:type="dcterms:W3CDTF">2018-03-14T01:39:59Z</dcterms:created>
  <dcterms:modified xsi:type="dcterms:W3CDTF">2020-04-23T10:09:25Z</dcterms:modified>
</cp:coreProperties>
</file>