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5"/>
  </p:notesMasterIdLst>
  <p:sldIdLst>
    <p:sldId id="385" r:id="rId2"/>
    <p:sldId id="381" r:id="rId3"/>
    <p:sldId id="382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 思遥" initials="李" lastIdx="1" clrIdx="0">
    <p:extLst>
      <p:ext uri="{19B8F6BF-5375-455C-9EA6-DF929625EA0E}">
        <p15:presenceInfo xmlns:p15="http://schemas.microsoft.com/office/powerpoint/2012/main" xmlns="" userId="df9c0ff6b6b512b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1CF"/>
    <a:srgbClr val="ED7D31"/>
    <a:srgbClr val="F9E0CF"/>
    <a:srgbClr val="FFF6F0"/>
    <a:srgbClr val="FEF6F0"/>
    <a:srgbClr val="FFFFCC"/>
    <a:srgbClr val="F9F8D4"/>
    <a:srgbClr val="001C54"/>
    <a:srgbClr val="000E2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4" autoAdjust="0"/>
    <p:restoredTop sz="87575" autoAdjust="0"/>
  </p:normalViewPr>
  <p:slideViewPr>
    <p:cSldViewPr snapToGrid="0" showGuides="1">
      <p:cViewPr varScale="1">
        <p:scale>
          <a:sx n="89" d="100"/>
          <a:sy n="89" d="100"/>
        </p:scale>
        <p:origin x="-21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25F64-8596-4B84-A576-67C63C12C901}" type="datetimeFigureOut">
              <a:rPr lang="zh-CN" altLang="en-US" smtClean="0"/>
              <a:t>2020-04-23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351D8-7DF9-4752-BB2B-7B81839E60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71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A755-DBB9-436F-8E7D-1D8AF86643C5}" type="datetime1">
              <a:rPr lang="zh-CN" altLang="en-US" smtClean="0"/>
              <a:t>2020-04-23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2769-B9A0-42A3-B798-F2DD9B97BD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20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24990"/>
            <a:ext cx="10515600" cy="502426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思源黑体 Regular" panose="020B0500000000000000" pitchFamily="34" charset="-122"/>
                <a:ea typeface="思源黑体 Regular" panose="020B0500000000000000" pitchFamily="34" charset="-122"/>
              </a:defRPr>
            </a:lvl1pPr>
            <a:lvl2pPr>
              <a:defRPr sz="1600">
                <a:latin typeface="思源黑体 Regular" panose="020B0500000000000000" pitchFamily="34" charset="-122"/>
                <a:ea typeface="思源黑体 Regular" panose="020B0500000000000000" pitchFamily="34" charset="-122"/>
              </a:defRPr>
            </a:lvl2pPr>
            <a:lvl3pPr>
              <a:defRPr sz="1400">
                <a:latin typeface="思源黑体 Regular" panose="020B0500000000000000" pitchFamily="34" charset="-122"/>
                <a:ea typeface="思源黑体 Regular" panose="020B0500000000000000" pitchFamily="34" charset="-122"/>
              </a:defRPr>
            </a:lvl3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A175-CF42-4863-8485-0BF2AB9C128F}" type="datetime1">
              <a:rPr lang="zh-CN" altLang="en-US" smtClean="0"/>
              <a:t>2020-04-23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2769-B9A0-42A3-B798-F2DD9B97BD1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flipV="1">
            <a:off x="0" y="725906"/>
            <a:ext cx="12192000" cy="45719"/>
          </a:xfrm>
          <a:prstGeom prst="rect">
            <a:avLst/>
          </a:prstGeom>
          <a:solidFill>
            <a:srgbClr val="CF0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占位符 3"/>
          <p:cNvSpPr>
            <a:spLocks noGrp="1"/>
          </p:cNvSpPr>
          <p:nvPr>
            <p:ph type="title"/>
          </p:nvPr>
        </p:nvSpPr>
        <p:spPr>
          <a:xfrm>
            <a:off x="3581400" y="123580"/>
            <a:ext cx="8433261" cy="555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思源黑体 Regular" panose="020B0500000000000000" pitchFamily="34" charset="-122"/>
                <a:ea typeface="思源黑体 Regular" panose="020B0500000000000000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19" y="93617"/>
            <a:ext cx="2975104" cy="58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39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-216131"/>
            <a:ext cx="12192000" cy="7121236"/>
            <a:chOff x="0" y="-216131"/>
            <a:chExt cx="12192000" cy="712123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39"/>
            <a:stretch/>
          </p:blipFill>
          <p:spPr>
            <a:xfrm>
              <a:off x="0" y="-38794"/>
              <a:ext cx="12192000" cy="6896793"/>
            </a:xfrm>
            <a:prstGeom prst="rect">
              <a:avLst/>
            </a:prstGeom>
          </p:spPr>
        </p:pic>
        <p:grpSp>
          <p:nvGrpSpPr>
            <p:cNvPr id="8" name="组合 7"/>
            <p:cNvGrpSpPr/>
            <p:nvPr/>
          </p:nvGrpSpPr>
          <p:grpSpPr>
            <a:xfrm>
              <a:off x="0" y="-216131"/>
              <a:ext cx="8432266" cy="7121236"/>
              <a:chOff x="0" y="-216131"/>
              <a:chExt cx="8432266" cy="7121236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-38794"/>
                <a:ext cx="4479131" cy="68967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" name="直角三角形 9"/>
              <p:cNvSpPr/>
              <p:nvPr/>
            </p:nvSpPr>
            <p:spPr>
              <a:xfrm>
                <a:off x="4419600" y="-216131"/>
                <a:ext cx="4012666" cy="712123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1" name="标题 16"/>
          <p:cNvSpPr>
            <a:spLocks noGrp="1"/>
          </p:cNvSpPr>
          <p:nvPr>
            <p:ph type="title"/>
          </p:nvPr>
        </p:nvSpPr>
        <p:spPr>
          <a:xfrm>
            <a:off x="838200" y="2959332"/>
            <a:ext cx="4509655" cy="465946"/>
          </a:xfrm>
          <a:prstGeom prst="rect">
            <a:avLst/>
          </a:prstGeom>
        </p:spPr>
        <p:txBody>
          <a:bodyPr anchor="ctr"/>
          <a:lstStyle>
            <a:lvl1pPr algn="l">
              <a:defRPr>
                <a:latin typeface="思源黑体 Regular" panose="020B0500000000000000" pitchFamily="34" charset="-122"/>
                <a:ea typeface="思源黑体 Regular" panose="020B0500000000000000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803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626833BF-186F-4C83-A542-E2CDEC7B7B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60"/>
          <a:stretch/>
        </p:blipFill>
        <p:spPr>
          <a:xfrm>
            <a:off x="0" y="-3722"/>
            <a:ext cx="12192000" cy="690882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0" y="-216131"/>
            <a:ext cx="8432266" cy="7182196"/>
            <a:chOff x="0" y="-216131"/>
            <a:chExt cx="8432266" cy="7182196"/>
          </a:xfrm>
        </p:grpSpPr>
        <p:sp>
          <p:nvSpPr>
            <p:cNvPr id="9" name="矩形 8"/>
            <p:cNvSpPr/>
            <p:nvPr/>
          </p:nvSpPr>
          <p:spPr>
            <a:xfrm>
              <a:off x="0" y="-38794"/>
              <a:ext cx="4479131" cy="70048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4419600" y="-216131"/>
              <a:ext cx="4012666" cy="712123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1" name="标题 16"/>
          <p:cNvSpPr>
            <a:spLocks noGrp="1"/>
          </p:cNvSpPr>
          <p:nvPr>
            <p:ph type="title"/>
          </p:nvPr>
        </p:nvSpPr>
        <p:spPr>
          <a:xfrm>
            <a:off x="838200" y="2959332"/>
            <a:ext cx="4509655" cy="465946"/>
          </a:xfrm>
          <a:prstGeom prst="rect">
            <a:avLst/>
          </a:prstGeom>
        </p:spPr>
        <p:txBody>
          <a:bodyPr anchor="ctr"/>
          <a:lstStyle>
            <a:lvl1pPr algn="l">
              <a:defRPr>
                <a:latin typeface="思源黑体 Regular" panose="020B0500000000000000" pitchFamily="34" charset="-122"/>
                <a:ea typeface="思源黑体 Regular" panose="020B0500000000000000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481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Related image">
            <a:extLst>
              <a:ext uri="{FF2B5EF4-FFF2-40B4-BE49-F238E27FC236}">
                <a16:creationId xmlns:a16="http://schemas.microsoft.com/office/drawing/2014/main" xmlns="" id="{C7B91F43-BC5A-464D-8ECB-F7B30E74256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32"/>
          <a:stretch/>
        </p:blipFill>
        <p:spPr bwMode="auto">
          <a:xfrm>
            <a:off x="4317770" y="-59142"/>
            <a:ext cx="8007234" cy="691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0" y="-216131"/>
            <a:ext cx="8432266" cy="7121236"/>
            <a:chOff x="0" y="-216131"/>
            <a:chExt cx="8432266" cy="7121236"/>
          </a:xfrm>
        </p:grpSpPr>
        <p:sp>
          <p:nvSpPr>
            <p:cNvPr id="9" name="矩形 8"/>
            <p:cNvSpPr/>
            <p:nvPr/>
          </p:nvSpPr>
          <p:spPr>
            <a:xfrm>
              <a:off x="0" y="-116378"/>
              <a:ext cx="4479131" cy="69743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4419600" y="-216131"/>
              <a:ext cx="4012666" cy="712123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1" name="标题 16"/>
          <p:cNvSpPr>
            <a:spLocks noGrp="1"/>
          </p:cNvSpPr>
          <p:nvPr>
            <p:ph type="title"/>
          </p:nvPr>
        </p:nvSpPr>
        <p:spPr>
          <a:xfrm>
            <a:off x="838200" y="2959332"/>
            <a:ext cx="4509655" cy="465946"/>
          </a:xfrm>
          <a:prstGeom prst="rect">
            <a:avLst/>
          </a:prstGeom>
        </p:spPr>
        <p:txBody>
          <a:bodyPr anchor="ctr"/>
          <a:lstStyle>
            <a:lvl1pPr algn="l">
              <a:defRPr>
                <a:latin typeface="思源黑体 Regular" panose="020B0500000000000000" pitchFamily="34" charset="-122"/>
                <a:ea typeface="思源黑体 Regular" panose="020B0500000000000000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496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60962" y="-216131"/>
            <a:ext cx="12252962" cy="7121236"/>
            <a:chOff x="-60962" y="-216131"/>
            <a:chExt cx="12252962" cy="712123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39"/>
            <a:stretch/>
          </p:blipFill>
          <p:spPr>
            <a:xfrm>
              <a:off x="0" y="-38794"/>
              <a:ext cx="12192000" cy="6896793"/>
            </a:xfrm>
            <a:prstGeom prst="rect">
              <a:avLst/>
            </a:prstGeom>
          </p:spPr>
        </p:pic>
        <p:grpSp>
          <p:nvGrpSpPr>
            <p:cNvPr id="8" name="组合 7"/>
            <p:cNvGrpSpPr/>
            <p:nvPr/>
          </p:nvGrpSpPr>
          <p:grpSpPr>
            <a:xfrm>
              <a:off x="-60962" y="-216131"/>
              <a:ext cx="8487686" cy="7121236"/>
              <a:chOff x="-60962" y="-216131"/>
              <a:chExt cx="8487686" cy="7121236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-60962" y="-38794"/>
                <a:ext cx="4479131" cy="6896793"/>
              </a:xfrm>
              <a:prstGeom prst="rect">
                <a:avLst/>
              </a:prstGeom>
              <a:solidFill>
                <a:schemeClr val="bg1">
                  <a:lumMod val="95000"/>
                  <a:alpha val="74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" name="直角三角形 9"/>
              <p:cNvSpPr/>
              <p:nvPr/>
            </p:nvSpPr>
            <p:spPr>
              <a:xfrm>
                <a:off x="4414058" y="-216131"/>
                <a:ext cx="4012666" cy="7121236"/>
              </a:xfrm>
              <a:prstGeom prst="rtTriangle">
                <a:avLst/>
              </a:prstGeom>
              <a:solidFill>
                <a:schemeClr val="bg1">
                  <a:lumMod val="95000"/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1" name="标题 16"/>
          <p:cNvSpPr>
            <a:spLocks noGrp="1"/>
          </p:cNvSpPr>
          <p:nvPr>
            <p:ph type="title"/>
          </p:nvPr>
        </p:nvSpPr>
        <p:spPr>
          <a:xfrm>
            <a:off x="838200" y="2959332"/>
            <a:ext cx="4509655" cy="465946"/>
          </a:xfrm>
          <a:prstGeom prst="rect">
            <a:avLst/>
          </a:prstGeom>
        </p:spPr>
        <p:txBody>
          <a:bodyPr anchor="ctr"/>
          <a:lstStyle>
            <a:lvl1pPr algn="l">
              <a:defRPr sz="4800">
                <a:solidFill>
                  <a:srgbClr val="FF0000"/>
                </a:solidFill>
                <a:latin typeface="思源黑体 Regular" panose="020B0500000000000000" pitchFamily="34" charset="-122"/>
                <a:ea typeface="思源黑体 Regular" panose="020B0500000000000000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353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16D6C86-6CE8-41CD-8F7A-F568E122F4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60"/>
          <a:stretch/>
        </p:blipFill>
        <p:spPr>
          <a:xfrm>
            <a:off x="0" y="-3722"/>
            <a:ext cx="12192000" cy="690882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0" y="-3721"/>
            <a:ext cx="8430835" cy="6908826"/>
            <a:chOff x="0" y="-3721"/>
            <a:chExt cx="8430835" cy="6908826"/>
          </a:xfrm>
        </p:grpSpPr>
        <p:sp>
          <p:nvSpPr>
            <p:cNvPr id="9" name="矩形 8"/>
            <p:cNvSpPr/>
            <p:nvPr/>
          </p:nvSpPr>
          <p:spPr>
            <a:xfrm>
              <a:off x="0" y="0"/>
              <a:ext cx="4418169" cy="6857999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4418169" y="-3721"/>
              <a:ext cx="4012666" cy="6908826"/>
            </a:xfrm>
            <a:prstGeom prst="rtTriangle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1" name="标题 16"/>
          <p:cNvSpPr>
            <a:spLocks noGrp="1"/>
          </p:cNvSpPr>
          <p:nvPr>
            <p:ph type="title"/>
          </p:nvPr>
        </p:nvSpPr>
        <p:spPr>
          <a:xfrm>
            <a:off x="827117" y="3176629"/>
            <a:ext cx="5180213" cy="465946"/>
          </a:xfrm>
          <a:prstGeom prst="rect">
            <a:avLst/>
          </a:prstGeom>
        </p:spPr>
        <p:txBody>
          <a:bodyPr anchor="ctr"/>
          <a:lstStyle>
            <a:lvl1pPr algn="l">
              <a:defRPr sz="4800">
                <a:solidFill>
                  <a:schemeClr val="bg1"/>
                </a:solidFill>
                <a:latin typeface="思源黑体 Regular" panose="020B0500000000000000" pitchFamily="34" charset="-122"/>
                <a:ea typeface="思源黑体 Regular" panose="020B0500000000000000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9235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0F6E7-8CCC-4F09-8B27-5E3E1F45EA75}" type="datetime1">
              <a:rPr lang="zh-CN" altLang="en-US" smtClean="0"/>
              <a:t>2020-04-23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92769-B9A0-42A3-B798-F2DD9B97BD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44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70" r:id="rId4"/>
    <p:sldLayoutId id="2147483668" r:id="rId5"/>
    <p:sldLayoutId id="2147483667" r:id="rId6"/>
    <p:sldLayoutId id="2147483669" r:id="rId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B5BBD64-750C-40B2-A58B-8D1C958E3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2213263"/>
            <a:ext cx="12192001" cy="464473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AD9212E-75D7-4CB3-B47B-243ACAE1A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74452" cy="221326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2377EC1-9901-4B0B-8740-E89AA8ABC959}"/>
              </a:ext>
            </a:extLst>
          </p:cNvPr>
          <p:cNvSpPr txBox="1"/>
          <p:nvPr/>
        </p:nvSpPr>
        <p:spPr>
          <a:xfrm>
            <a:off x="3922993" y="793007"/>
            <a:ext cx="7820465" cy="44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“收款人、开票人、复核人”必须填写完整，且开票人与复核人不为同一人。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0160B3C0-2F2C-4426-BF10-D1EC1DCCB7FB}"/>
              </a:ext>
            </a:extLst>
          </p:cNvPr>
          <p:cNvSpPr txBox="1"/>
          <p:nvPr/>
        </p:nvSpPr>
        <p:spPr>
          <a:xfrm>
            <a:off x="4052455" y="377371"/>
            <a:ext cx="6126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增值税专用发票及增值税普通发票开具时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D2980207-9208-488D-9AB2-CC1590A0EB50}"/>
              </a:ext>
            </a:extLst>
          </p:cNvPr>
          <p:cNvSpPr txBox="1"/>
          <p:nvPr/>
        </p:nvSpPr>
        <p:spPr>
          <a:xfrm>
            <a:off x="4208319" y="1314289"/>
            <a:ext cx="6909954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请注意：增值税普通发票也需按要求开具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              </a:t>
            </a:r>
            <a:r>
              <a:rPr lang="zh-CN" altLang="en-US" b="1" dirty="0">
                <a:solidFill>
                  <a:srgbClr val="FF0000"/>
                </a:solidFill>
              </a:rPr>
              <a:t>自</a:t>
            </a:r>
            <a:r>
              <a:rPr lang="en-US" altLang="zh-CN" b="1" dirty="0">
                <a:solidFill>
                  <a:srgbClr val="FF0000"/>
                </a:solidFill>
              </a:rPr>
              <a:t>2019</a:t>
            </a:r>
            <a:r>
              <a:rPr lang="zh-CN" altLang="en-US" b="1" dirty="0">
                <a:solidFill>
                  <a:srgbClr val="FF0000"/>
                </a:solidFill>
              </a:rPr>
              <a:t>年</a:t>
            </a:r>
            <a:r>
              <a:rPr lang="en-US" altLang="zh-CN" b="1" dirty="0">
                <a:solidFill>
                  <a:srgbClr val="FF0000"/>
                </a:solidFill>
              </a:rPr>
              <a:t>3</a:t>
            </a:r>
            <a:r>
              <a:rPr lang="zh-CN" altLang="en-US" b="1" dirty="0">
                <a:solidFill>
                  <a:srgbClr val="FF0000"/>
                </a:solidFill>
              </a:rPr>
              <a:t>月</a:t>
            </a:r>
            <a:r>
              <a:rPr lang="en-US" altLang="zh-CN" b="1" dirty="0">
                <a:solidFill>
                  <a:srgbClr val="FF0000"/>
                </a:solidFill>
              </a:rPr>
              <a:t>1</a:t>
            </a:r>
            <a:r>
              <a:rPr lang="zh-CN" altLang="en-US" b="1" dirty="0">
                <a:solidFill>
                  <a:srgbClr val="FF0000"/>
                </a:solidFill>
              </a:rPr>
              <a:t>日起开具不完整的发票为无效发票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EDB52300-32AB-40DF-89B1-69806FBC76B3}"/>
              </a:ext>
            </a:extLst>
          </p:cNvPr>
          <p:cNvSpPr txBox="1"/>
          <p:nvPr/>
        </p:nvSpPr>
        <p:spPr>
          <a:xfrm>
            <a:off x="0" y="0"/>
            <a:ext cx="178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2019</a:t>
            </a:r>
            <a:r>
              <a:rPr lang="zh-CN" altLang="en-US" dirty="0">
                <a:solidFill>
                  <a:srgbClr val="FF0000"/>
                </a:solidFill>
              </a:rPr>
              <a:t>年</a:t>
            </a:r>
            <a:r>
              <a:rPr lang="en-US" altLang="zh-CN" dirty="0">
                <a:solidFill>
                  <a:srgbClr val="FF0000"/>
                </a:solidFill>
              </a:rPr>
              <a:t>3</a:t>
            </a:r>
            <a:r>
              <a:rPr lang="zh-CN" altLang="en-US" dirty="0">
                <a:solidFill>
                  <a:srgbClr val="FF0000"/>
                </a:solidFill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246292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图片 88">
            <a:extLst>
              <a:ext uri="{FF2B5EF4-FFF2-40B4-BE49-F238E27FC236}">
                <a16:creationId xmlns:a16="http://schemas.microsoft.com/office/drawing/2014/main" xmlns="" id="{5558DA77-B80D-4B0A-82CF-B4405E085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2496" y="22397"/>
            <a:ext cx="1828800" cy="2028825"/>
          </a:xfrm>
          <a:prstGeom prst="rect">
            <a:avLst/>
          </a:prstGeom>
        </p:spPr>
      </p:pic>
      <p:sp>
        <p:nvSpPr>
          <p:cNvPr id="85" name="矩形 84">
            <a:extLst>
              <a:ext uri="{FF2B5EF4-FFF2-40B4-BE49-F238E27FC236}">
                <a16:creationId xmlns:a16="http://schemas.microsoft.com/office/drawing/2014/main" xmlns="" id="{53076B6E-99AC-4AA7-9110-6F4F0DEA9280}"/>
              </a:ext>
            </a:extLst>
          </p:cNvPr>
          <p:cNvSpPr/>
          <p:nvPr/>
        </p:nvSpPr>
        <p:spPr>
          <a:xfrm rot="19200000">
            <a:off x="6863782" y="5148423"/>
            <a:ext cx="27494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reezing" dir="t"/>
            </a:scene3d>
          </a:bodyPr>
          <a:lstStyle/>
          <a:p>
            <a:pPr algn="ctr"/>
            <a:r>
              <a:rPr lang="zh-CN" altLang="en-US" sz="4000" b="1" i="1" dirty="0">
                <a:ln w="12700" cmpd="sng">
                  <a:solidFill>
                    <a:schemeClr val="bg2"/>
                  </a:solidFill>
                  <a:prstDash val="solid"/>
                </a:ln>
                <a:solidFill>
                  <a:schemeClr val="bg2">
                    <a:alpha val="0"/>
                  </a:schemeClr>
                </a:solidFill>
                <a:effectLst>
                  <a:innerShdw blurRad="63500" dist="50800" dir="13500000">
                    <a:prstClr val="black">
                      <a:alpha val="15000"/>
                    </a:prstClr>
                  </a:innerShdw>
                </a:effectLst>
              </a:rPr>
              <a:t>发票备注栏</a:t>
            </a:r>
            <a:endParaRPr lang="zh-CN" altLang="en-US" sz="4000" b="1" i="1" cap="none" spc="0" dirty="0">
              <a:ln w="12700" cmpd="sng">
                <a:solidFill>
                  <a:schemeClr val="bg2"/>
                </a:solidFill>
                <a:prstDash val="solid"/>
              </a:ln>
              <a:solidFill>
                <a:schemeClr val="bg2">
                  <a:alpha val="0"/>
                </a:schemeClr>
              </a:solidFill>
              <a:effectLst>
                <a:innerShdw blurRad="63500" dist="50800" dir="13500000">
                  <a:prstClr val="black">
                    <a:alpha val="15000"/>
                  </a:prstClr>
                </a:innerShdw>
              </a:effectLst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xmlns="" id="{51E9FFAD-9E07-4C89-9423-347DB086F04E}"/>
              </a:ext>
            </a:extLst>
          </p:cNvPr>
          <p:cNvSpPr/>
          <p:nvPr/>
        </p:nvSpPr>
        <p:spPr>
          <a:xfrm rot="19200000">
            <a:off x="3888111" y="5294114"/>
            <a:ext cx="27494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reezing" dir="t"/>
            </a:scene3d>
          </a:bodyPr>
          <a:lstStyle/>
          <a:p>
            <a:pPr algn="ctr"/>
            <a:r>
              <a:rPr lang="zh-CN" altLang="en-US" sz="4000" b="1" i="1" dirty="0">
                <a:ln w="12700" cmpd="sng">
                  <a:solidFill>
                    <a:schemeClr val="bg2"/>
                  </a:solidFill>
                  <a:prstDash val="solid"/>
                </a:ln>
                <a:solidFill>
                  <a:schemeClr val="bg2">
                    <a:alpha val="0"/>
                  </a:schemeClr>
                </a:solidFill>
                <a:effectLst>
                  <a:innerShdw blurRad="63500" dist="50800" dir="13500000">
                    <a:prstClr val="black">
                      <a:alpha val="15000"/>
                    </a:prstClr>
                  </a:innerShdw>
                </a:effectLst>
              </a:rPr>
              <a:t>发票备注栏</a:t>
            </a:r>
            <a:endParaRPr lang="zh-CN" altLang="en-US" sz="4000" b="1" i="1" cap="none" spc="0" dirty="0">
              <a:ln w="12700" cmpd="sng">
                <a:solidFill>
                  <a:schemeClr val="bg2"/>
                </a:solidFill>
                <a:prstDash val="solid"/>
              </a:ln>
              <a:solidFill>
                <a:schemeClr val="bg2">
                  <a:alpha val="0"/>
                </a:schemeClr>
              </a:solidFill>
              <a:effectLst>
                <a:innerShdw blurRad="63500" dist="50800" dir="13500000">
                  <a:prstClr val="black">
                    <a:alpha val="15000"/>
                  </a:prstClr>
                </a:innerShdw>
              </a:effectLst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xmlns="" id="{2483058D-10AE-4283-9B0D-26230FF85E8C}"/>
              </a:ext>
            </a:extLst>
          </p:cNvPr>
          <p:cNvSpPr/>
          <p:nvPr/>
        </p:nvSpPr>
        <p:spPr>
          <a:xfrm rot="19200000">
            <a:off x="5176735" y="2301860"/>
            <a:ext cx="27494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reezing" dir="t"/>
            </a:scene3d>
          </a:bodyPr>
          <a:lstStyle/>
          <a:p>
            <a:pPr algn="ctr"/>
            <a:r>
              <a:rPr lang="zh-CN" altLang="en-US" sz="4000" b="1" i="1" dirty="0">
                <a:ln w="12700" cmpd="sng">
                  <a:solidFill>
                    <a:schemeClr val="bg2"/>
                  </a:solidFill>
                  <a:prstDash val="solid"/>
                </a:ln>
                <a:solidFill>
                  <a:schemeClr val="bg2">
                    <a:alpha val="0"/>
                  </a:schemeClr>
                </a:solidFill>
                <a:effectLst>
                  <a:innerShdw blurRad="63500" dist="50800" dir="13500000">
                    <a:prstClr val="black">
                      <a:alpha val="15000"/>
                    </a:prstClr>
                  </a:innerShdw>
                </a:effectLst>
              </a:rPr>
              <a:t>发票备注栏</a:t>
            </a:r>
            <a:endParaRPr lang="zh-CN" altLang="en-US" sz="4000" b="1" i="1" cap="none" spc="0" dirty="0">
              <a:ln w="12700" cmpd="sng">
                <a:solidFill>
                  <a:schemeClr val="bg2"/>
                </a:solidFill>
                <a:prstDash val="solid"/>
              </a:ln>
              <a:solidFill>
                <a:schemeClr val="bg2">
                  <a:alpha val="0"/>
                </a:schemeClr>
              </a:solidFill>
              <a:effectLst>
                <a:innerShdw blurRad="63500" dist="50800" dir="13500000">
                  <a:prstClr val="black">
                    <a:alpha val="15000"/>
                  </a:prstClr>
                </a:innerShdw>
              </a:effectLst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xmlns="" id="{772D3BEE-C800-4015-A790-5C0ACCD06B7C}"/>
              </a:ext>
            </a:extLst>
          </p:cNvPr>
          <p:cNvSpPr/>
          <p:nvPr/>
        </p:nvSpPr>
        <p:spPr>
          <a:xfrm rot="19200000">
            <a:off x="9210491" y="875308"/>
            <a:ext cx="27494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reezing" dir="t"/>
            </a:scene3d>
          </a:bodyPr>
          <a:lstStyle/>
          <a:p>
            <a:pPr algn="ctr"/>
            <a:r>
              <a:rPr lang="zh-CN" altLang="en-US" sz="4000" b="1" i="1" dirty="0">
                <a:ln w="12700" cmpd="sng">
                  <a:solidFill>
                    <a:schemeClr val="bg2"/>
                  </a:solidFill>
                  <a:prstDash val="solid"/>
                </a:ln>
                <a:solidFill>
                  <a:schemeClr val="bg2">
                    <a:alpha val="0"/>
                  </a:schemeClr>
                </a:solidFill>
                <a:effectLst>
                  <a:innerShdw blurRad="63500" dist="50800" dir="13500000">
                    <a:prstClr val="black">
                      <a:alpha val="15000"/>
                    </a:prstClr>
                  </a:innerShdw>
                </a:effectLst>
              </a:rPr>
              <a:t>发票备注栏</a:t>
            </a:r>
            <a:endParaRPr lang="zh-CN" altLang="en-US" sz="4000" b="1" i="1" cap="none" spc="0" dirty="0">
              <a:ln w="12700" cmpd="sng">
                <a:solidFill>
                  <a:schemeClr val="bg2"/>
                </a:solidFill>
                <a:prstDash val="solid"/>
              </a:ln>
              <a:solidFill>
                <a:schemeClr val="bg2">
                  <a:alpha val="0"/>
                </a:schemeClr>
              </a:solidFill>
              <a:effectLst>
                <a:innerShdw blurRad="63500" dist="50800" dir="13500000">
                  <a:prstClr val="black">
                    <a:alpha val="15000"/>
                  </a:prstClr>
                </a:innerShdw>
              </a:effectLst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xmlns="" id="{26573194-FD1F-4A1B-B539-CDB53EAD0121}"/>
              </a:ext>
            </a:extLst>
          </p:cNvPr>
          <p:cNvSpPr/>
          <p:nvPr/>
        </p:nvSpPr>
        <p:spPr>
          <a:xfrm rot="19200000">
            <a:off x="9487839" y="2926886"/>
            <a:ext cx="27494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reezing" dir="t"/>
            </a:scene3d>
          </a:bodyPr>
          <a:lstStyle/>
          <a:p>
            <a:pPr algn="ctr"/>
            <a:r>
              <a:rPr lang="zh-CN" altLang="en-US" sz="4000" b="1" i="1" dirty="0">
                <a:ln w="12700" cmpd="sng">
                  <a:solidFill>
                    <a:schemeClr val="bg2"/>
                  </a:solidFill>
                  <a:prstDash val="solid"/>
                </a:ln>
                <a:solidFill>
                  <a:schemeClr val="bg2">
                    <a:alpha val="0"/>
                  </a:schemeClr>
                </a:solidFill>
                <a:effectLst>
                  <a:innerShdw blurRad="63500" dist="50800" dir="13500000">
                    <a:prstClr val="black">
                      <a:alpha val="15000"/>
                    </a:prstClr>
                  </a:innerShdw>
                </a:effectLst>
              </a:rPr>
              <a:t>发票备注栏</a:t>
            </a:r>
            <a:endParaRPr lang="zh-CN" altLang="en-US" sz="4000" b="1" i="1" cap="none" spc="0" dirty="0">
              <a:ln w="12700" cmpd="sng">
                <a:solidFill>
                  <a:schemeClr val="bg2"/>
                </a:solidFill>
                <a:prstDash val="solid"/>
              </a:ln>
              <a:solidFill>
                <a:schemeClr val="bg2">
                  <a:alpha val="0"/>
                </a:schemeClr>
              </a:solidFill>
              <a:effectLst>
                <a:innerShdw blurRad="63500" dist="50800" dir="13500000">
                  <a:prstClr val="black">
                    <a:alpha val="15000"/>
                  </a:prstClr>
                </a:innerShdw>
              </a:effectLst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xmlns="" id="{AA3F2E14-AE52-48F9-AA41-0E20F016DC37}"/>
              </a:ext>
            </a:extLst>
          </p:cNvPr>
          <p:cNvSpPr/>
          <p:nvPr/>
        </p:nvSpPr>
        <p:spPr>
          <a:xfrm rot="19200000">
            <a:off x="7490223" y="414664"/>
            <a:ext cx="27494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reezing" dir="t"/>
            </a:scene3d>
          </a:bodyPr>
          <a:lstStyle/>
          <a:p>
            <a:pPr algn="ctr"/>
            <a:r>
              <a:rPr lang="zh-CN" altLang="en-US" sz="4000" b="1" i="1" dirty="0">
                <a:ln w="12700" cmpd="sng">
                  <a:solidFill>
                    <a:schemeClr val="bg2"/>
                  </a:solidFill>
                  <a:prstDash val="solid"/>
                </a:ln>
                <a:solidFill>
                  <a:schemeClr val="bg2">
                    <a:alpha val="0"/>
                  </a:schemeClr>
                </a:solidFill>
                <a:effectLst>
                  <a:innerShdw blurRad="63500" dist="50800" dir="13500000">
                    <a:prstClr val="black">
                      <a:alpha val="15000"/>
                    </a:prstClr>
                  </a:innerShdw>
                </a:effectLst>
              </a:rPr>
              <a:t>发票备注栏</a:t>
            </a:r>
            <a:endParaRPr lang="zh-CN" altLang="en-US" sz="4000" b="1" i="1" cap="none" spc="0" dirty="0">
              <a:ln w="12700" cmpd="sng">
                <a:solidFill>
                  <a:schemeClr val="bg2"/>
                </a:solidFill>
                <a:prstDash val="solid"/>
              </a:ln>
              <a:solidFill>
                <a:schemeClr val="bg2">
                  <a:alpha val="0"/>
                </a:schemeClr>
              </a:solidFill>
              <a:effectLst>
                <a:innerShdw blurRad="63500" dist="50800" dir="13500000">
                  <a:prstClr val="black">
                    <a:alpha val="15000"/>
                  </a:prstClr>
                </a:innerShdw>
              </a:effectLst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xmlns="" id="{5813B1BF-D62D-447B-9610-FC25568198BA}"/>
              </a:ext>
            </a:extLst>
          </p:cNvPr>
          <p:cNvSpPr/>
          <p:nvPr/>
        </p:nvSpPr>
        <p:spPr>
          <a:xfrm rot="19200000">
            <a:off x="6586433" y="3018932"/>
            <a:ext cx="27494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reezing" dir="t"/>
            </a:scene3d>
          </a:bodyPr>
          <a:lstStyle/>
          <a:p>
            <a:pPr algn="ctr"/>
            <a:r>
              <a:rPr lang="zh-CN" altLang="en-US" sz="4000" b="1" i="1" dirty="0">
                <a:ln w="12700" cmpd="sng">
                  <a:solidFill>
                    <a:schemeClr val="bg2"/>
                  </a:solidFill>
                  <a:prstDash val="solid"/>
                </a:ln>
                <a:solidFill>
                  <a:schemeClr val="bg2">
                    <a:alpha val="0"/>
                  </a:schemeClr>
                </a:solidFill>
                <a:effectLst>
                  <a:innerShdw blurRad="63500" dist="50800" dir="13500000">
                    <a:prstClr val="black">
                      <a:alpha val="15000"/>
                    </a:prstClr>
                  </a:innerShdw>
                </a:effectLst>
              </a:rPr>
              <a:t>发票备注栏</a:t>
            </a:r>
            <a:endParaRPr lang="zh-CN" altLang="en-US" sz="4000" b="1" i="1" cap="none" spc="0" dirty="0">
              <a:ln w="12700" cmpd="sng">
                <a:solidFill>
                  <a:schemeClr val="bg2"/>
                </a:solidFill>
                <a:prstDash val="solid"/>
              </a:ln>
              <a:solidFill>
                <a:schemeClr val="bg2">
                  <a:alpha val="0"/>
                </a:schemeClr>
              </a:solidFill>
              <a:effectLst>
                <a:innerShdw blurRad="63500" dist="50800" dir="13500000">
                  <a:prstClr val="black">
                    <a:alpha val="15000"/>
                  </a:prstClr>
                </a:innerShdw>
              </a:effectLst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xmlns="" id="{AA354149-004C-44AF-B48E-1E74F2727796}"/>
              </a:ext>
            </a:extLst>
          </p:cNvPr>
          <p:cNvSpPr/>
          <p:nvPr/>
        </p:nvSpPr>
        <p:spPr>
          <a:xfrm rot="19200000">
            <a:off x="2646887" y="4248945"/>
            <a:ext cx="27494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reezing" dir="t"/>
            </a:scene3d>
          </a:bodyPr>
          <a:lstStyle/>
          <a:p>
            <a:pPr algn="ctr"/>
            <a:r>
              <a:rPr lang="zh-CN" altLang="en-US" sz="4000" b="1" i="1" dirty="0">
                <a:ln w="12700" cmpd="sng">
                  <a:solidFill>
                    <a:schemeClr val="bg2"/>
                  </a:solidFill>
                  <a:prstDash val="solid"/>
                </a:ln>
                <a:solidFill>
                  <a:schemeClr val="bg2">
                    <a:alpha val="0"/>
                  </a:schemeClr>
                </a:solidFill>
                <a:effectLst>
                  <a:innerShdw blurRad="63500" dist="50800" dir="13500000">
                    <a:prstClr val="black">
                      <a:alpha val="15000"/>
                    </a:prstClr>
                  </a:innerShdw>
                </a:effectLst>
              </a:rPr>
              <a:t>发票备注栏</a:t>
            </a:r>
            <a:endParaRPr lang="zh-CN" altLang="en-US" sz="4000" b="1" i="1" cap="none" spc="0" dirty="0">
              <a:ln w="12700" cmpd="sng">
                <a:solidFill>
                  <a:schemeClr val="bg2"/>
                </a:solidFill>
                <a:prstDash val="solid"/>
              </a:ln>
              <a:solidFill>
                <a:schemeClr val="bg2">
                  <a:alpha val="0"/>
                </a:schemeClr>
              </a:solidFill>
              <a:effectLst>
                <a:innerShdw blurRad="63500" dist="50800" dir="13500000">
                  <a:prstClr val="black">
                    <a:alpha val="15000"/>
                  </a:prstClr>
                </a:innerShdw>
              </a:effectLst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xmlns="" id="{A5608C40-0669-4C23-98F7-5127D671BA0D}"/>
              </a:ext>
            </a:extLst>
          </p:cNvPr>
          <p:cNvSpPr/>
          <p:nvPr/>
        </p:nvSpPr>
        <p:spPr>
          <a:xfrm rot="19200000">
            <a:off x="-1703410" y="5918531"/>
            <a:ext cx="27494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reezing" dir="t"/>
            </a:scene3d>
          </a:bodyPr>
          <a:lstStyle/>
          <a:p>
            <a:pPr algn="ctr"/>
            <a:r>
              <a:rPr lang="zh-CN" altLang="en-US" sz="4000" b="1" i="1" dirty="0">
                <a:ln w="12700" cmpd="sng">
                  <a:solidFill>
                    <a:schemeClr val="bg2"/>
                  </a:solidFill>
                  <a:prstDash val="solid"/>
                </a:ln>
                <a:solidFill>
                  <a:schemeClr val="bg2">
                    <a:alpha val="0"/>
                  </a:schemeClr>
                </a:solidFill>
                <a:effectLst>
                  <a:innerShdw blurRad="63500" dist="50800" dir="13500000">
                    <a:prstClr val="black">
                      <a:alpha val="15000"/>
                    </a:prstClr>
                  </a:innerShdw>
                </a:effectLst>
              </a:rPr>
              <a:t>发票备注栏</a:t>
            </a:r>
            <a:endParaRPr lang="zh-CN" altLang="en-US" sz="4000" b="1" i="1" cap="none" spc="0" dirty="0">
              <a:ln w="12700" cmpd="sng">
                <a:solidFill>
                  <a:schemeClr val="bg2"/>
                </a:solidFill>
                <a:prstDash val="solid"/>
              </a:ln>
              <a:solidFill>
                <a:schemeClr val="bg2">
                  <a:alpha val="0"/>
                </a:schemeClr>
              </a:solidFill>
              <a:effectLst>
                <a:innerShdw blurRad="63500" dist="50800" dir="13500000">
                  <a:prstClr val="black">
                    <a:alpha val="15000"/>
                  </a:prstClr>
                </a:innerShdw>
              </a:effectLst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xmlns="" id="{58E8D710-67DF-48B8-985F-B110052ED179}"/>
              </a:ext>
            </a:extLst>
          </p:cNvPr>
          <p:cNvSpPr/>
          <p:nvPr/>
        </p:nvSpPr>
        <p:spPr>
          <a:xfrm rot="19200000">
            <a:off x="12616" y="6413515"/>
            <a:ext cx="27494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reezing" dir="t"/>
            </a:scene3d>
          </a:bodyPr>
          <a:lstStyle/>
          <a:p>
            <a:pPr algn="ctr"/>
            <a:r>
              <a:rPr lang="zh-CN" altLang="en-US" sz="4000" b="1" i="1" dirty="0">
                <a:ln w="12700" cmpd="sng">
                  <a:solidFill>
                    <a:schemeClr val="bg2"/>
                  </a:solidFill>
                  <a:prstDash val="solid"/>
                </a:ln>
                <a:solidFill>
                  <a:schemeClr val="bg2">
                    <a:alpha val="0"/>
                  </a:schemeClr>
                </a:solidFill>
                <a:effectLst>
                  <a:innerShdw blurRad="63500" dist="50800" dir="13500000">
                    <a:prstClr val="black">
                      <a:alpha val="15000"/>
                    </a:prstClr>
                  </a:innerShdw>
                </a:effectLst>
              </a:rPr>
              <a:t>发票备注栏</a:t>
            </a:r>
            <a:endParaRPr lang="zh-CN" altLang="en-US" sz="4000" b="1" i="1" cap="none" spc="0" dirty="0">
              <a:ln w="12700" cmpd="sng">
                <a:solidFill>
                  <a:schemeClr val="bg2"/>
                </a:solidFill>
                <a:prstDash val="solid"/>
              </a:ln>
              <a:solidFill>
                <a:schemeClr val="bg2">
                  <a:alpha val="0"/>
                </a:schemeClr>
              </a:solidFill>
              <a:effectLst>
                <a:innerShdw blurRad="63500" dist="50800" dir="13500000">
                  <a:prstClr val="black">
                    <a:alpha val="15000"/>
                  </a:prstClr>
                </a:innerShdw>
              </a:effectLst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xmlns="" id="{71CB63E7-8843-4107-A24D-8601A667D9E3}"/>
              </a:ext>
            </a:extLst>
          </p:cNvPr>
          <p:cNvSpPr/>
          <p:nvPr/>
        </p:nvSpPr>
        <p:spPr>
          <a:xfrm rot="19200000">
            <a:off x="1200071" y="3691899"/>
            <a:ext cx="27494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reezing" dir="t"/>
            </a:scene3d>
          </a:bodyPr>
          <a:lstStyle/>
          <a:p>
            <a:pPr algn="ctr"/>
            <a:r>
              <a:rPr lang="zh-CN" altLang="en-US" sz="4000" b="1" i="1" dirty="0">
                <a:ln w="12700" cmpd="sng">
                  <a:solidFill>
                    <a:schemeClr val="bg2"/>
                  </a:solidFill>
                  <a:prstDash val="solid"/>
                </a:ln>
                <a:solidFill>
                  <a:schemeClr val="bg2">
                    <a:alpha val="0"/>
                  </a:schemeClr>
                </a:solidFill>
                <a:effectLst>
                  <a:innerShdw blurRad="63500" dist="50800" dir="13500000">
                    <a:prstClr val="black">
                      <a:alpha val="15000"/>
                    </a:prstClr>
                  </a:innerShdw>
                </a:effectLst>
              </a:rPr>
              <a:t>发票备注栏</a:t>
            </a:r>
            <a:endParaRPr lang="zh-CN" altLang="en-US" sz="4000" b="1" i="1" cap="none" spc="0" dirty="0">
              <a:ln w="12700" cmpd="sng">
                <a:solidFill>
                  <a:schemeClr val="bg2"/>
                </a:solidFill>
                <a:prstDash val="solid"/>
              </a:ln>
              <a:solidFill>
                <a:schemeClr val="bg2">
                  <a:alpha val="0"/>
                </a:schemeClr>
              </a:solidFill>
              <a:effectLst>
                <a:innerShdw blurRad="63500" dist="50800" dir="13500000">
                  <a:prstClr val="black">
                    <a:alpha val="15000"/>
                  </a:prstClr>
                </a:innerShdw>
              </a:effectLst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xmlns="" id="{97786A90-4470-4EA9-A31D-724B7DBF1A9A}"/>
              </a:ext>
            </a:extLst>
          </p:cNvPr>
          <p:cNvSpPr/>
          <p:nvPr/>
        </p:nvSpPr>
        <p:spPr>
          <a:xfrm rot="19200000">
            <a:off x="3578700" y="1785415"/>
            <a:ext cx="27494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reezing" dir="t"/>
            </a:scene3d>
          </a:bodyPr>
          <a:lstStyle/>
          <a:p>
            <a:pPr algn="ctr"/>
            <a:r>
              <a:rPr lang="zh-CN" altLang="en-US" sz="4000" b="1" i="1" dirty="0">
                <a:ln w="12700" cmpd="sng">
                  <a:solidFill>
                    <a:schemeClr val="bg2"/>
                  </a:solidFill>
                  <a:prstDash val="solid"/>
                </a:ln>
                <a:solidFill>
                  <a:schemeClr val="bg2">
                    <a:alpha val="0"/>
                  </a:schemeClr>
                </a:solidFill>
                <a:effectLst>
                  <a:innerShdw blurRad="63500" dist="50800" dir="13500000">
                    <a:prstClr val="black">
                      <a:alpha val="15000"/>
                    </a:prstClr>
                  </a:innerShdw>
                </a:effectLst>
              </a:rPr>
              <a:t>发票备注栏</a:t>
            </a:r>
            <a:endParaRPr lang="zh-CN" altLang="en-US" sz="4000" b="1" i="1" cap="none" spc="0" dirty="0">
              <a:ln w="12700" cmpd="sng">
                <a:solidFill>
                  <a:schemeClr val="bg2"/>
                </a:solidFill>
                <a:prstDash val="solid"/>
              </a:ln>
              <a:solidFill>
                <a:schemeClr val="bg2">
                  <a:alpha val="0"/>
                </a:schemeClr>
              </a:solidFill>
              <a:effectLst>
                <a:innerShdw blurRad="63500" dist="50800" dir="13500000">
                  <a:prstClr val="black">
                    <a:alpha val="15000"/>
                  </a:prstClr>
                </a:innerShdw>
              </a:effectLst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xmlns="" id="{2F172B2E-20FA-469C-9E31-23B315E68265}"/>
              </a:ext>
            </a:extLst>
          </p:cNvPr>
          <p:cNvSpPr/>
          <p:nvPr/>
        </p:nvSpPr>
        <p:spPr>
          <a:xfrm rot="19200000">
            <a:off x="5833621" y="-115819"/>
            <a:ext cx="27494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reezing" dir="t"/>
            </a:scene3d>
          </a:bodyPr>
          <a:lstStyle/>
          <a:p>
            <a:pPr algn="ctr"/>
            <a:r>
              <a:rPr lang="zh-CN" altLang="en-US" sz="4000" b="1" i="1" dirty="0">
                <a:ln w="12700" cmpd="sng">
                  <a:solidFill>
                    <a:schemeClr val="bg2"/>
                  </a:solidFill>
                  <a:prstDash val="solid"/>
                </a:ln>
                <a:solidFill>
                  <a:schemeClr val="bg2">
                    <a:alpha val="0"/>
                  </a:schemeClr>
                </a:solidFill>
                <a:effectLst>
                  <a:innerShdw blurRad="63500" dist="50800" dir="13500000">
                    <a:prstClr val="black">
                      <a:alpha val="15000"/>
                    </a:prstClr>
                  </a:innerShdw>
                </a:effectLst>
              </a:rPr>
              <a:t>发票备注栏</a:t>
            </a:r>
            <a:endParaRPr lang="zh-CN" altLang="en-US" sz="4000" b="1" i="1" cap="none" spc="0" dirty="0">
              <a:ln w="12700" cmpd="sng">
                <a:solidFill>
                  <a:schemeClr val="bg2"/>
                </a:solidFill>
                <a:prstDash val="solid"/>
              </a:ln>
              <a:solidFill>
                <a:schemeClr val="bg2">
                  <a:alpha val="0"/>
                </a:schemeClr>
              </a:solidFill>
              <a:effectLst>
                <a:innerShdw blurRad="63500" dist="50800" dir="13500000">
                  <a:prstClr val="black">
                    <a:alpha val="15000"/>
                  </a:prstClr>
                </a:innerShdw>
              </a:effectLst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xmlns="" id="{3FDFEF5F-7561-4740-9760-04768E0F317B}"/>
              </a:ext>
            </a:extLst>
          </p:cNvPr>
          <p:cNvSpPr/>
          <p:nvPr/>
        </p:nvSpPr>
        <p:spPr>
          <a:xfrm rot="19200000">
            <a:off x="3749395" y="85707"/>
            <a:ext cx="27494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reezing" dir="t"/>
            </a:scene3d>
          </a:bodyPr>
          <a:lstStyle/>
          <a:p>
            <a:pPr algn="ctr"/>
            <a:r>
              <a:rPr lang="zh-CN" altLang="en-US" sz="4000" b="1" i="1" dirty="0">
                <a:ln w="12700" cmpd="sng">
                  <a:solidFill>
                    <a:schemeClr val="bg2"/>
                  </a:solidFill>
                  <a:prstDash val="solid"/>
                </a:ln>
                <a:solidFill>
                  <a:schemeClr val="bg2">
                    <a:alpha val="0"/>
                  </a:schemeClr>
                </a:solidFill>
                <a:effectLst>
                  <a:innerShdw blurRad="63500" dist="50800" dir="13500000">
                    <a:prstClr val="black">
                      <a:alpha val="15000"/>
                    </a:prstClr>
                  </a:innerShdw>
                </a:effectLst>
              </a:rPr>
              <a:t>发票备注栏</a:t>
            </a:r>
            <a:endParaRPr lang="zh-CN" altLang="en-US" sz="4000" b="1" i="1" cap="none" spc="0" dirty="0">
              <a:ln w="12700" cmpd="sng">
                <a:solidFill>
                  <a:schemeClr val="bg2"/>
                </a:solidFill>
                <a:prstDash val="solid"/>
              </a:ln>
              <a:solidFill>
                <a:schemeClr val="bg2">
                  <a:alpha val="0"/>
                </a:schemeClr>
              </a:solidFill>
              <a:effectLst>
                <a:innerShdw blurRad="63500" dist="50800" dir="13500000">
                  <a:prstClr val="black">
                    <a:alpha val="15000"/>
                  </a:prstClr>
                </a:innerShdw>
              </a:effectLst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xmlns="" id="{36F0AB46-F9C8-4A0B-955A-C12AC440E5BD}"/>
              </a:ext>
            </a:extLst>
          </p:cNvPr>
          <p:cNvSpPr/>
          <p:nvPr/>
        </p:nvSpPr>
        <p:spPr>
          <a:xfrm rot="19200000">
            <a:off x="1489054" y="1820758"/>
            <a:ext cx="27494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reezing" dir="t"/>
            </a:scene3d>
          </a:bodyPr>
          <a:lstStyle/>
          <a:p>
            <a:pPr algn="ctr"/>
            <a:r>
              <a:rPr lang="zh-CN" altLang="en-US" sz="4000" b="1" i="1" dirty="0">
                <a:ln w="12700" cmpd="sng">
                  <a:solidFill>
                    <a:schemeClr val="bg2"/>
                  </a:solidFill>
                  <a:prstDash val="solid"/>
                </a:ln>
                <a:solidFill>
                  <a:schemeClr val="bg2">
                    <a:alpha val="0"/>
                  </a:schemeClr>
                </a:solidFill>
                <a:effectLst>
                  <a:innerShdw blurRad="63500" dist="50800" dir="13500000">
                    <a:prstClr val="black">
                      <a:alpha val="15000"/>
                    </a:prstClr>
                  </a:innerShdw>
                </a:effectLst>
              </a:rPr>
              <a:t>发票备注栏</a:t>
            </a:r>
            <a:endParaRPr lang="zh-CN" altLang="en-US" sz="4000" b="1" i="1" cap="none" spc="0" dirty="0">
              <a:ln w="12700" cmpd="sng">
                <a:solidFill>
                  <a:schemeClr val="bg2"/>
                </a:solidFill>
                <a:prstDash val="solid"/>
              </a:ln>
              <a:solidFill>
                <a:schemeClr val="bg2">
                  <a:alpha val="0"/>
                </a:schemeClr>
              </a:solidFill>
              <a:effectLst>
                <a:innerShdw blurRad="63500" dist="50800" dir="13500000">
                  <a:prstClr val="black">
                    <a:alpha val="15000"/>
                  </a:prstClr>
                </a:innerShdw>
              </a:effectLst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xmlns="" id="{B7A60E5A-EECE-4C27-8ED5-FDF6C98713D7}"/>
              </a:ext>
            </a:extLst>
          </p:cNvPr>
          <p:cNvSpPr/>
          <p:nvPr/>
        </p:nvSpPr>
        <p:spPr>
          <a:xfrm rot="19200000">
            <a:off x="-924929" y="3724459"/>
            <a:ext cx="27494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reezing" dir="t"/>
            </a:scene3d>
          </a:bodyPr>
          <a:lstStyle/>
          <a:p>
            <a:pPr algn="ctr"/>
            <a:r>
              <a:rPr lang="zh-CN" altLang="en-US" sz="4000" b="1" i="1" dirty="0">
                <a:ln w="12700" cmpd="sng">
                  <a:solidFill>
                    <a:schemeClr val="bg2"/>
                  </a:solidFill>
                  <a:prstDash val="solid"/>
                </a:ln>
                <a:solidFill>
                  <a:schemeClr val="bg2">
                    <a:alpha val="0"/>
                  </a:schemeClr>
                </a:solidFill>
                <a:effectLst>
                  <a:innerShdw blurRad="63500" dist="50800" dir="13500000">
                    <a:prstClr val="black">
                      <a:alpha val="15000"/>
                    </a:prstClr>
                  </a:innerShdw>
                </a:effectLst>
              </a:rPr>
              <a:t>发票备注栏</a:t>
            </a:r>
            <a:endParaRPr lang="zh-CN" altLang="en-US" sz="4000" b="1" i="1" cap="none" spc="0" dirty="0">
              <a:ln w="12700" cmpd="sng">
                <a:solidFill>
                  <a:schemeClr val="bg2"/>
                </a:solidFill>
                <a:prstDash val="solid"/>
              </a:ln>
              <a:solidFill>
                <a:schemeClr val="bg2">
                  <a:alpha val="0"/>
                </a:schemeClr>
              </a:solidFill>
              <a:effectLst>
                <a:innerShdw blurRad="63500" dist="50800" dir="13500000">
                  <a:prstClr val="black">
                    <a:alpha val="15000"/>
                  </a:prstClr>
                </a:innerShdw>
              </a:effectLst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xmlns="" id="{52B0E8A9-6E26-4A93-A9DE-3E2B1574E85A}"/>
              </a:ext>
            </a:extLst>
          </p:cNvPr>
          <p:cNvSpPr/>
          <p:nvPr/>
        </p:nvSpPr>
        <p:spPr>
          <a:xfrm rot="19200000">
            <a:off x="2092792" y="-500442"/>
            <a:ext cx="27494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reezing" dir="t"/>
            </a:scene3d>
          </a:bodyPr>
          <a:lstStyle/>
          <a:p>
            <a:pPr algn="ctr"/>
            <a:r>
              <a:rPr lang="zh-CN" altLang="en-US" sz="4000" b="1" i="1" dirty="0">
                <a:ln w="12700" cmpd="sng">
                  <a:solidFill>
                    <a:schemeClr val="bg2"/>
                  </a:solidFill>
                  <a:prstDash val="solid"/>
                </a:ln>
                <a:solidFill>
                  <a:schemeClr val="bg2">
                    <a:alpha val="0"/>
                  </a:schemeClr>
                </a:solidFill>
                <a:effectLst>
                  <a:innerShdw blurRad="63500" dist="50800" dir="13500000">
                    <a:prstClr val="black">
                      <a:alpha val="15000"/>
                    </a:prstClr>
                  </a:innerShdw>
                </a:effectLst>
              </a:rPr>
              <a:t>发票备注栏</a:t>
            </a:r>
            <a:endParaRPr lang="zh-CN" altLang="en-US" sz="4000" b="1" i="1" cap="none" spc="0" dirty="0">
              <a:ln w="12700" cmpd="sng">
                <a:solidFill>
                  <a:schemeClr val="bg2"/>
                </a:solidFill>
                <a:prstDash val="solid"/>
              </a:ln>
              <a:solidFill>
                <a:schemeClr val="bg2">
                  <a:alpha val="0"/>
                </a:schemeClr>
              </a:solidFill>
              <a:effectLst>
                <a:innerShdw blurRad="63500" dist="50800" dir="13500000">
                  <a:prstClr val="black">
                    <a:alpha val="15000"/>
                  </a:prstClr>
                </a:innerShdw>
              </a:effectLst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xmlns="" id="{757B9A54-0742-431F-BCE9-0B87F2FB8859}"/>
              </a:ext>
            </a:extLst>
          </p:cNvPr>
          <p:cNvSpPr/>
          <p:nvPr/>
        </p:nvSpPr>
        <p:spPr>
          <a:xfrm rot="19200000">
            <a:off x="-345978" y="1380262"/>
            <a:ext cx="27494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reezing" dir="t"/>
            </a:scene3d>
          </a:bodyPr>
          <a:lstStyle/>
          <a:p>
            <a:pPr algn="ctr"/>
            <a:r>
              <a:rPr lang="zh-CN" altLang="en-US" sz="4000" b="1" i="1" dirty="0">
                <a:ln w="12700" cmpd="sng">
                  <a:solidFill>
                    <a:schemeClr val="bg2"/>
                  </a:solidFill>
                  <a:prstDash val="solid"/>
                </a:ln>
                <a:solidFill>
                  <a:schemeClr val="bg2">
                    <a:alpha val="0"/>
                  </a:schemeClr>
                </a:solidFill>
                <a:effectLst>
                  <a:innerShdw blurRad="63500" dist="50800" dir="13500000">
                    <a:prstClr val="black">
                      <a:alpha val="15000"/>
                    </a:prstClr>
                  </a:innerShdw>
                </a:effectLst>
              </a:rPr>
              <a:t>发票备注栏</a:t>
            </a:r>
            <a:endParaRPr lang="zh-CN" altLang="en-US" sz="4000" b="1" i="1" cap="none" spc="0" dirty="0">
              <a:ln w="12700" cmpd="sng">
                <a:solidFill>
                  <a:schemeClr val="bg2"/>
                </a:solidFill>
                <a:prstDash val="solid"/>
              </a:ln>
              <a:solidFill>
                <a:schemeClr val="bg2">
                  <a:alpha val="0"/>
                </a:schemeClr>
              </a:solidFill>
              <a:effectLst>
                <a:innerShdw blurRad="63500" dist="50800" dir="13500000">
                  <a:prstClr val="black">
                    <a:alpha val="15000"/>
                  </a:prstClr>
                </a:innerShdw>
              </a:effectLst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xmlns="" id="{93F5FCBD-A9D3-4800-ADB4-04FD98F2D5E4}"/>
              </a:ext>
            </a:extLst>
          </p:cNvPr>
          <p:cNvSpPr/>
          <p:nvPr/>
        </p:nvSpPr>
        <p:spPr>
          <a:xfrm rot="19200000">
            <a:off x="-294275" y="-191729"/>
            <a:ext cx="27494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reezing" dir="t"/>
            </a:scene3d>
          </a:bodyPr>
          <a:lstStyle/>
          <a:p>
            <a:pPr algn="ctr"/>
            <a:r>
              <a:rPr lang="zh-CN" altLang="en-US" sz="4000" b="1" i="1" dirty="0">
                <a:ln w="12700" cmpd="sng">
                  <a:solidFill>
                    <a:schemeClr val="bg2"/>
                  </a:solidFill>
                  <a:prstDash val="solid"/>
                </a:ln>
                <a:solidFill>
                  <a:schemeClr val="bg2">
                    <a:alpha val="0"/>
                  </a:schemeClr>
                </a:solidFill>
                <a:effectLst>
                  <a:innerShdw blurRad="63500" dist="50800" dir="13500000">
                    <a:prstClr val="black">
                      <a:alpha val="15000"/>
                    </a:prstClr>
                  </a:innerShdw>
                </a:effectLst>
              </a:rPr>
              <a:t>发票备注栏</a:t>
            </a:r>
            <a:endParaRPr lang="zh-CN" altLang="en-US" sz="4000" b="1" i="1" cap="none" spc="0" dirty="0">
              <a:ln w="12700" cmpd="sng">
                <a:solidFill>
                  <a:schemeClr val="bg2"/>
                </a:solidFill>
                <a:prstDash val="solid"/>
              </a:ln>
              <a:solidFill>
                <a:schemeClr val="bg2">
                  <a:alpha val="0"/>
                </a:schemeClr>
              </a:solidFill>
              <a:effectLst>
                <a:innerShdw blurRad="63500" dist="50800" dir="13500000">
                  <a:prstClr val="black">
                    <a:alpha val="15000"/>
                  </a:prstClr>
                </a:innerShdw>
              </a:effectLst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2A270F59-1435-4748-A752-522DE7165606}"/>
              </a:ext>
            </a:extLst>
          </p:cNvPr>
          <p:cNvGrpSpPr>
            <a:grpSpLocks/>
          </p:cNvGrpSpPr>
          <p:nvPr/>
        </p:nvGrpSpPr>
        <p:grpSpPr bwMode="auto">
          <a:xfrm>
            <a:off x="586591" y="3187606"/>
            <a:ext cx="2531649" cy="3439890"/>
            <a:chOff x="0" y="0"/>
            <a:chExt cx="4884738" cy="7027862"/>
          </a:xfrm>
        </p:grpSpPr>
        <p:sp>
          <p:nvSpPr>
            <p:cNvPr id="5" name="Freeform 25">
              <a:extLst>
                <a:ext uri="{FF2B5EF4-FFF2-40B4-BE49-F238E27FC236}">
                  <a16:creationId xmlns:a16="http://schemas.microsoft.com/office/drawing/2014/main" xmlns="" id="{CBB5FFF2-8285-4EA2-AA55-DC8E6B6B7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371725"/>
              <a:ext cx="746125" cy="2246313"/>
            </a:xfrm>
            <a:custGeom>
              <a:avLst/>
              <a:gdLst>
                <a:gd name="T0" fmla="*/ 1771282003 w 199"/>
                <a:gd name="T1" fmla="*/ 2147483647 h 598"/>
                <a:gd name="T2" fmla="*/ 562312045 w 199"/>
                <a:gd name="T3" fmla="*/ 2147483647 h 598"/>
                <a:gd name="T4" fmla="*/ 1644763199 w 199"/>
                <a:gd name="T5" fmla="*/ 0 h 598"/>
                <a:gd name="T6" fmla="*/ 2147483647 w 199"/>
                <a:gd name="T7" fmla="*/ 296317984 h 598"/>
                <a:gd name="T8" fmla="*/ 1771282003 w 199"/>
                <a:gd name="T9" fmla="*/ 2147483647 h 5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"/>
                <a:gd name="T16" fmla="*/ 0 h 598"/>
                <a:gd name="T17" fmla="*/ 199 w 199"/>
                <a:gd name="T18" fmla="*/ 598 h 5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" h="598">
                  <a:moveTo>
                    <a:pt x="126" y="590"/>
                  </a:moveTo>
                  <a:cubicBezTo>
                    <a:pt x="98" y="593"/>
                    <a:pt x="69" y="596"/>
                    <a:pt x="40" y="598"/>
                  </a:cubicBezTo>
                  <a:cubicBezTo>
                    <a:pt x="0" y="397"/>
                    <a:pt x="27" y="192"/>
                    <a:pt x="117" y="0"/>
                  </a:cubicBezTo>
                  <a:cubicBezTo>
                    <a:pt x="144" y="7"/>
                    <a:pt x="172" y="14"/>
                    <a:pt x="199" y="21"/>
                  </a:cubicBezTo>
                  <a:cubicBezTo>
                    <a:pt x="113" y="204"/>
                    <a:pt x="88" y="398"/>
                    <a:pt x="126" y="590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" name="组合 1">
              <a:extLst>
                <a:ext uri="{FF2B5EF4-FFF2-40B4-BE49-F238E27FC236}">
                  <a16:creationId xmlns:a16="http://schemas.microsoft.com/office/drawing/2014/main" xmlns="" id="{07A2DA2A-EC97-40ED-BD37-FFDDC2C206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0"/>
              <a:ext cx="4732338" cy="7027862"/>
              <a:chOff x="0" y="0"/>
              <a:chExt cx="4732338" cy="7027862"/>
            </a:xfrm>
          </p:grpSpPr>
          <p:sp>
            <p:nvSpPr>
              <p:cNvPr id="7" name="Freeform 12">
                <a:extLst>
                  <a:ext uri="{FF2B5EF4-FFF2-40B4-BE49-F238E27FC236}">
                    <a16:creationId xmlns:a16="http://schemas.microsoft.com/office/drawing/2014/main" xmlns="" id="{693337BA-4961-4ACA-9A18-60806496F9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9325" y="2063750"/>
                <a:ext cx="1671638" cy="1325563"/>
              </a:xfrm>
              <a:custGeom>
                <a:avLst/>
                <a:gdLst>
                  <a:gd name="T0" fmla="*/ 804339615 w 445"/>
                  <a:gd name="T1" fmla="*/ 1156285225 h 353"/>
                  <a:gd name="T2" fmla="*/ 2147483647 w 445"/>
                  <a:gd name="T3" fmla="*/ 2147483647 h 353"/>
                  <a:gd name="T4" fmla="*/ 2147483647 w 445"/>
                  <a:gd name="T5" fmla="*/ 0 h 353"/>
                  <a:gd name="T6" fmla="*/ 2147483647 w 445"/>
                  <a:gd name="T7" fmla="*/ 549939664 h 353"/>
                  <a:gd name="T8" fmla="*/ 2147483647 w 445"/>
                  <a:gd name="T9" fmla="*/ 2147483647 h 353"/>
                  <a:gd name="T10" fmla="*/ 2147483647 w 445"/>
                  <a:gd name="T11" fmla="*/ 2147483647 h 353"/>
                  <a:gd name="T12" fmla="*/ 2147483647 w 445"/>
                  <a:gd name="T13" fmla="*/ 2147483647 h 353"/>
                  <a:gd name="T14" fmla="*/ 2147483647 w 445"/>
                  <a:gd name="T15" fmla="*/ 2147483647 h 353"/>
                  <a:gd name="T16" fmla="*/ 0 w 445"/>
                  <a:gd name="T17" fmla="*/ 2129259733 h 353"/>
                  <a:gd name="T18" fmla="*/ 804339615 w 445"/>
                  <a:gd name="T19" fmla="*/ 1156285225 h 3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5"/>
                  <a:gd name="T31" fmla="*/ 0 h 353"/>
                  <a:gd name="T32" fmla="*/ 445 w 445"/>
                  <a:gd name="T33" fmla="*/ 353 h 35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5" h="353">
                    <a:moveTo>
                      <a:pt x="57" y="82"/>
                    </a:moveTo>
                    <a:cubicBezTo>
                      <a:pt x="247" y="239"/>
                      <a:pt x="247" y="239"/>
                      <a:pt x="247" y="239"/>
                    </a:cubicBezTo>
                    <a:cubicBezTo>
                      <a:pt x="366" y="0"/>
                      <a:pt x="366" y="0"/>
                      <a:pt x="366" y="0"/>
                    </a:cubicBezTo>
                    <a:cubicBezTo>
                      <a:pt x="445" y="39"/>
                      <a:pt x="445" y="39"/>
                      <a:pt x="445" y="39"/>
                    </a:cubicBezTo>
                    <a:cubicBezTo>
                      <a:pt x="301" y="328"/>
                      <a:pt x="301" y="328"/>
                      <a:pt x="301" y="328"/>
                    </a:cubicBezTo>
                    <a:cubicBezTo>
                      <a:pt x="295" y="340"/>
                      <a:pt x="284" y="349"/>
                      <a:pt x="271" y="352"/>
                    </a:cubicBezTo>
                    <a:cubicBezTo>
                      <a:pt x="268" y="352"/>
                      <a:pt x="264" y="353"/>
                      <a:pt x="261" y="353"/>
                    </a:cubicBezTo>
                    <a:cubicBezTo>
                      <a:pt x="251" y="353"/>
                      <a:pt x="241" y="349"/>
                      <a:pt x="233" y="343"/>
                    </a:cubicBezTo>
                    <a:cubicBezTo>
                      <a:pt x="0" y="151"/>
                      <a:pt x="0" y="151"/>
                      <a:pt x="0" y="151"/>
                    </a:cubicBezTo>
                    <a:lnTo>
                      <a:pt x="57" y="82"/>
                    </a:lnTo>
                    <a:close/>
                  </a:path>
                </a:pathLst>
              </a:custGeom>
              <a:solidFill>
                <a:srgbClr val="63C3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" name="Rectangle 13">
                <a:extLst>
                  <a:ext uri="{FF2B5EF4-FFF2-40B4-BE49-F238E27FC236}">
                    <a16:creationId xmlns:a16="http://schemas.microsoft.com/office/drawing/2014/main" xmlns="" id="{706EFAAF-D92E-4E8C-B705-1C1F7993A0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0288" y="2052637"/>
                <a:ext cx="679450" cy="177800"/>
              </a:xfrm>
              <a:prstGeom prst="rect">
                <a:avLst/>
              </a:prstGeom>
              <a:solidFill>
                <a:srgbClr val="F4C8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9" name="Freeform 14">
                <a:extLst>
                  <a:ext uri="{FF2B5EF4-FFF2-40B4-BE49-F238E27FC236}">
                    <a16:creationId xmlns:a16="http://schemas.microsoft.com/office/drawing/2014/main" xmlns="" id="{43B51505-9F80-4C10-BAC2-0CC29B1611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238" y="495300"/>
                <a:ext cx="1204913" cy="1681163"/>
              </a:xfrm>
              <a:custGeom>
                <a:avLst/>
                <a:gdLst>
                  <a:gd name="T0" fmla="*/ 2147483647 w 321"/>
                  <a:gd name="T1" fmla="*/ 2147483647 h 448"/>
                  <a:gd name="T2" fmla="*/ 2147483647 w 321"/>
                  <a:gd name="T3" fmla="*/ 2147483647 h 448"/>
                  <a:gd name="T4" fmla="*/ 2147483647 w 321"/>
                  <a:gd name="T5" fmla="*/ 450622983 h 448"/>
                  <a:gd name="T6" fmla="*/ 2147483647 w 321"/>
                  <a:gd name="T7" fmla="*/ 0 h 448"/>
                  <a:gd name="T8" fmla="*/ 2147483647 w 321"/>
                  <a:gd name="T9" fmla="*/ 0 h 448"/>
                  <a:gd name="T10" fmla="*/ 887649272 w 321"/>
                  <a:gd name="T11" fmla="*/ 0 h 448"/>
                  <a:gd name="T12" fmla="*/ 803113928 w 321"/>
                  <a:gd name="T13" fmla="*/ 2147483647 h 448"/>
                  <a:gd name="T14" fmla="*/ 774931726 w 321"/>
                  <a:gd name="T15" fmla="*/ 2147483647 h 448"/>
                  <a:gd name="T16" fmla="*/ 0 w 321"/>
                  <a:gd name="T17" fmla="*/ 2147483647 h 448"/>
                  <a:gd name="T18" fmla="*/ 774931726 w 321"/>
                  <a:gd name="T19" fmla="*/ 2147483647 h 448"/>
                  <a:gd name="T20" fmla="*/ 817201275 w 321"/>
                  <a:gd name="T21" fmla="*/ 2147483647 h 448"/>
                  <a:gd name="T22" fmla="*/ 817201275 w 321"/>
                  <a:gd name="T23" fmla="*/ 2147483647 h 448"/>
                  <a:gd name="T24" fmla="*/ 817201275 w 321"/>
                  <a:gd name="T25" fmla="*/ 2147483647 h 448"/>
                  <a:gd name="T26" fmla="*/ 2147483647 w 321"/>
                  <a:gd name="T27" fmla="*/ 2147483647 h 448"/>
                  <a:gd name="T28" fmla="*/ 2147483647 w 321"/>
                  <a:gd name="T29" fmla="*/ 2147483647 h 448"/>
                  <a:gd name="T30" fmla="*/ 2147483647 w 321"/>
                  <a:gd name="T31" fmla="*/ 2147483647 h 448"/>
                  <a:gd name="T32" fmla="*/ 2147483647 w 321"/>
                  <a:gd name="T33" fmla="*/ 2147483647 h 448"/>
                  <a:gd name="T34" fmla="*/ 2147483647 w 321"/>
                  <a:gd name="T35" fmla="*/ 2147483647 h 448"/>
                  <a:gd name="T36" fmla="*/ 2147483647 w 321"/>
                  <a:gd name="T37" fmla="*/ 2147483647 h 4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1"/>
                  <a:gd name="T58" fmla="*/ 0 h 448"/>
                  <a:gd name="T59" fmla="*/ 321 w 321"/>
                  <a:gd name="T60" fmla="*/ 448 h 44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1" h="448">
                    <a:moveTo>
                      <a:pt x="303" y="310"/>
                    </a:moveTo>
                    <a:cubicBezTo>
                      <a:pt x="277" y="296"/>
                      <a:pt x="277" y="296"/>
                      <a:pt x="277" y="296"/>
                    </a:cubicBezTo>
                    <a:cubicBezTo>
                      <a:pt x="277" y="32"/>
                      <a:pt x="277" y="32"/>
                      <a:pt x="277" y="32"/>
                    </a:cubicBezTo>
                    <a:cubicBezTo>
                      <a:pt x="277" y="32"/>
                      <a:pt x="295" y="24"/>
                      <a:pt x="321" y="0"/>
                    </a:cubicBezTo>
                    <a:cubicBezTo>
                      <a:pt x="261" y="0"/>
                      <a:pt x="261" y="0"/>
                      <a:pt x="261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3" y="0"/>
                      <a:pt x="58" y="89"/>
                      <a:pt x="57" y="171"/>
                    </a:cubicBezTo>
                    <a:cubicBezTo>
                      <a:pt x="56" y="171"/>
                      <a:pt x="56" y="172"/>
                      <a:pt x="55" y="172"/>
                    </a:cubicBezTo>
                    <a:cubicBezTo>
                      <a:pt x="24" y="172"/>
                      <a:pt x="0" y="196"/>
                      <a:pt x="0" y="224"/>
                    </a:cubicBezTo>
                    <a:cubicBezTo>
                      <a:pt x="0" y="252"/>
                      <a:pt x="24" y="275"/>
                      <a:pt x="55" y="275"/>
                    </a:cubicBezTo>
                    <a:cubicBezTo>
                      <a:pt x="56" y="275"/>
                      <a:pt x="57" y="275"/>
                      <a:pt x="58" y="275"/>
                    </a:cubicBezTo>
                    <a:cubicBezTo>
                      <a:pt x="58" y="275"/>
                      <a:pt x="58" y="276"/>
                      <a:pt x="58" y="276"/>
                    </a:cubicBezTo>
                    <a:cubicBezTo>
                      <a:pt x="58" y="276"/>
                      <a:pt x="58" y="275"/>
                      <a:pt x="58" y="275"/>
                    </a:cubicBezTo>
                    <a:cubicBezTo>
                      <a:pt x="58" y="275"/>
                      <a:pt x="112" y="411"/>
                      <a:pt x="211" y="446"/>
                    </a:cubicBezTo>
                    <a:cubicBezTo>
                      <a:pt x="212" y="446"/>
                      <a:pt x="212" y="446"/>
                      <a:pt x="212" y="446"/>
                    </a:cubicBezTo>
                    <a:cubicBezTo>
                      <a:pt x="224" y="448"/>
                      <a:pt x="261" y="446"/>
                      <a:pt x="261" y="446"/>
                    </a:cubicBezTo>
                    <a:cubicBezTo>
                      <a:pt x="261" y="446"/>
                      <a:pt x="268" y="446"/>
                      <a:pt x="277" y="447"/>
                    </a:cubicBezTo>
                    <a:cubicBezTo>
                      <a:pt x="277" y="326"/>
                      <a:pt x="277" y="326"/>
                      <a:pt x="277" y="326"/>
                    </a:cubicBezTo>
                    <a:lnTo>
                      <a:pt x="303" y="310"/>
                    </a:lnTo>
                    <a:close/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" name="Freeform 15">
                <a:extLst>
                  <a:ext uri="{FF2B5EF4-FFF2-40B4-BE49-F238E27FC236}">
                    <a16:creationId xmlns:a16="http://schemas.microsoft.com/office/drawing/2014/main" xmlns="" id="{225EBEFC-A7C4-4BEF-B87A-C730DA475B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263" y="2151062"/>
                <a:ext cx="120650" cy="22225"/>
              </a:xfrm>
              <a:custGeom>
                <a:avLst/>
                <a:gdLst>
                  <a:gd name="T0" fmla="*/ 284304184 w 32"/>
                  <a:gd name="T1" fmla="*/ 68604871 h 6"/>
                  <a:gd name="T2" fmla="*/ 454888203 w 32"/>
                  <a:gd name="T3" fmla="*/ 0 h 6"/>
                  <a:gd name="T4" fmla="*/ 0 w 32"/>
                  <a:gd name="T5" fmla="*/ 82325104 h 6"/>
                  <a:gd name="T6" fmla="*/ 284304184 w 32"/>
                  <a:gd name="T7" fmla="*/ 68604871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"/>
                  <a:gd name="T13" fmla="*/ 0 h 6"/>
                  <a:gd name="T14" fmla="*/ 32 w 32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" h="6">
                    <a:moveTo>
                      <a:pt x="20" y="5"/>
                    </a:moveTo>
                    <a:cubicBezTo>
                      <a:pt x="24" y="4"/>
                      <a:pt x="28" y="2"/>
                      <a:pt x="32" y="0"/>
                    </a:cubicBezTo>
                    <a:cubicBezTo>
                      <a:pt x="19" y="3"/>
                      <a:pt x="8" y="5"/>
                      <a:pt x="0" y="6"/>
                    </a:cubicBezTo>
                    <a:cubicBezTo>
                      <a:pt x="8" y="6"/>
                      <a:pt x="16" y="6"/>
                      <a:pt x="20" y="5"/>
                    </a:cubicBezTo>
                    <a:close/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" name="Freeform 16">
                <a:extLst>
                  <a:ext uri="{FF2B5EF4-FFF2-40B4-BE49-F238E27FC236}">
                    <a16:creationId xmlns:a16="http://schemas.microsoft.com/office/drawing/2014/main" xmlns="" id="{41B29171-316B-4BDA-895D-9BFAB7C17D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2875" y="2173287"/>
                <a:ext cx="49213" cy="7938"/>
              </a:xfrm>
              <a:custGeom>
                <a:avLst/>
                <a:gdLst>
                  <a:gd name="T0" fmla="*/ 0 w 13"/>
                  <a:gd name="T1" fmla="*/ 31505922 h 2"/>
                  <a:gd name="T2" fmla="*/ 186301490 w 13"/>
                  <a:gd name="T3" fmla="*/ 0 h 2"/>
                  <a:gd name="T4" fmla="*/ 0 w 13"/>
                  <a:gd name="T5" fmla="*/ 0 h 2"/>
                  <a:gd name="T6" fmla="*/ 0 w 13"/>
                  <a:gd name="T7" fmla="*/ 3150592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"/>
                  <a:gd name="T14" fmla="*/ 13 w 1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">
                    <a:moveTo>
                      <a:pt x="0" y="2"/>
                    </a:moveTo>
                    <a:cubicBezTo>
                      <a:pt x="0" y="2"/>
                      <a:pt x="5" y="1"/>
                      <a:pt x="13" y="0"/>
                    </a:cubicBezTo>
                    <a:cubicBezTo>
                      <a:pt x="9" y="0"/>
                      <a:pt x="4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E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xmlns="" id="{F32351D1-5880-4D34-A554-6ABA79746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2875" y="495300"/>
                <a:ext cx="923925" cy="1677988"/>
              </a:xfrm>
              <a:custGeom>
                <a:avLst/>
                <a:gdLst>
                  <a:gd name="T0" fmla="*/ 2147483647 w 246"/>
                  <a:gd name="T1" fmla="*/ 2147483647 h 447"/>
                  <a:gd name="T2" fmla="*/ 2147483647 w 246"/>
                  <a:gd name="T3" fmla="*/ 2147483647 h 447"/>
                  <a:gd name="T4" fmla="*/ 2147483647 w 246"/>
                  <a:gd name="T5" fmla="*/ 2147483647 h 447"/>
                  <a:gd name="T6" fmla="*/ 2147483647 w 246"/>
                  <a:gd name="T7" fmla="*/ 2147483647 h 447"/>
                  <a:gd name="T8" fmla="*/ 2147483647 w 246"/>
                  <a:gd name="T9" fmla="*/ 2147483647 h 447"/>
                  <a:gd name="T10" fmla="*/ 2147483647 w 246"/>
                  <a:gd name="T11" fmla="*/ 0 h 447"/>
                  <a:gd name="T12" fmla="*/ 634770277 w 246"/>
                  <a:gd name="T13" fmla="*/ 0 h 447"/>
                  <a:gd name="T14" fmla="*/ 0 w 246"/>
                  <a:gd name="T15" fmla="*/ 450932059 h 447"/>
                  <a:gd name="T16" fmla="*/ 0 w 246"/>
                  <a:gd name="T17" fmla="*/ 2147483647 h 447"/>
                  <a:gd name="T18" fmla="*/ 183376578 w 246"/>
                  <a:gd name="T19" fmla="*/ 2147483647 h 447"/>
                  <a:gd name="T20" fmla="*/ 634770277 w 246"/>
                  <a:gd name="T21" fmla="*/ 2147483647 h 447"/>
                  <a:gd name="T22" fmla="*/ 2147483647 w 246"/>
                  <a:gd name="T23" fmla="*/ 2147483647 h 4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6"/>
                  <a:gd name="T37" fmla="*/ 0 h 447"/>
                  <a:gd name="T38" fmla="*/ 246 w 246"/>
                  <a:gd name="T39" fmla="*/ 447 h 4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6" h="447">
                    <a:moveTo>
                      <a:pt x="187" y="276"/>
                    </a:moveTo>
                    <a:cubicBezTo>
                      <a:pt x="189" y="276"/>
                      <a:pt x="190" y="276"/>
                      <a:pt x="191" y="276"/>
                    </a:cubicBezTo>
                    <a:cubicBezTo>
                      <a:pt x="221" y="276"/>
                      <a:pt x="246" y="253"/>
                      <a:pt x="246" y="225"/>
                    </a:cubicBezTo>
                    <a:cubicBezTo>
                      <a:pt x="246" y="196"/>
                      <a:pt x="221" y="174"/>
                      <a:pt x="191" y="174"/>
                    </a:cubicBezTo>
                    <a:cubicBezTo>
                      <a:pt x="190" y="174"/>
                      <a:pt x="189" y="171"/>
                      <a:pt x="189" y="171"/>
                    </a:cubicBezTo>
                    <a:cubicBezTo>
                      <a:pt x="187" y="89"/>
                      <a:pt x="182" y="0"/>
                      <a:pt x="182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19" y="24"/>
                      <a:pt x="0" y="32"/>
                      <a:pt x="0" y="32"/>
                    </a:cubicBezTo>
                    <a:cubicBezTo>
                      <a:pt x="0" y="447"/>
                      <a:pt x="0" y="447"/>
                      <a:pt x="0" y="447"/>
                    </a:cubicBezTo>
                    <a:cubicBezTo>
                      <a:pt x="4" y="447"/>
                      <a:pt x="9" y="447"/>
                      <a:pt x="13" y="447"/>
                    </a:cubicBezTo>
                    <a:cubicBezTo>
                      <a:pt x="21" y="446"/>
                      <a:pt x="33" y="444"/>
                      <a:pt x="45" y="441"/>
                    </a:cubicBezTo>
                    <a:cubicBezTo>
                      <a:pt x="137" y="400"/>
                      <a:pt x="187" y="276"/>
                      <a:pt x="187" y="276"/>
                    </a:cubicBezTo>
                    <a:close/>
                  </a:path>
                </a:pathLst>
              </a:custGeom>
              <a:solidFill>
                <a:srgbClr val="FFE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xmlns="" id="{51369840-F5B9-436D-8F1C-3ECFDC9EDB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388" y="4354512"/>
                <a:ext cx="619125" cy="2497138"/>
              </a:xfrm>
              <a:custGeom>
                <a:avLst/>
                <a:gdLst>
                  <a:gd name="T0" fmla="*/ 274697825 w 390"/>
                  <a:gd name="T1" fmla="*/ 2147483647 h 1573"/>
                  <a:gd name="T2" fmla="*/ 846772500 w 390"/>
                  <a:gd name="T3" fmla="*/ 2147483647 h 1573"/>
                  <a:gd name="T4" fmla="*/ 982860938 w 390"/>
                  <a:gd name="T5" fmla="*/ 0 h 1573"/>
                  <a:gd name="T6" fmla="*/ 0 w 390"/>
                  <a:gd name="T7" fmla="*/ 0 h 1573"/>
                  <a:gd name="T8" fmla="*/ 274697825 w 390"/>
                  <a:gd name="T9" fmla="*/ 2147483647 h 15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0"/>
                  <a:gd name="T16" fmla="*/ 0 h 1573"/>
                  <a:gd name="T17" fmla="*/ 390 w 390"/>
                  <a:gd name="T18" fmla="*/ 1573 h 15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0" h="1573">
                    <a:moveTo>
                      <a:pt x="109" y="1573"/>
                    </a:moveTo>
                    <a:lnTo>
                      <a:pt x="336" y="1573"/>
                    </a:lnTo>
                    <a:lnTo>
                      <a:pt x="390" y="0"/>
                    </a:lnTo>
                    <a:lnTo>
                      <a:pt x="0" y="0"/>
                    </a:lnTo>
                    <a:lnTo>
                      <a:pt x="109" y="1573"/>
                    </a:lnTo>
                    <a:close/>
                  </a:path>
                </a:pathLst>
              </a:cu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Freeform 19">
                <a:extLst>
                  <a:ext uri="{FF2B5EF4-FFF2-40B4-BE49-F238E27FC236}">
                    <a16:creationId xmlns:a16="http://schemas.microsoft.com/office/drawing/2014/main" xmlns="" id="{3E4C2747-E342-42F8-AEA2-B1F13A6420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750" y="4354512"/>
                <a:ext cx="622300" cy="2497138"/>
              </a:xfrm>
              <a:custGeom>
                <a:avLst/>
                <a:gdLst>
                  <a:gd name="T0" fmla="*/ 713205013 w 392"/>
                  <a:gd name="T1" fmla="*/ 2147483647 h 1573"/>
                  <a:gd name="T2" fmla="*/ 141128750 w 392"/>
                  <a:gd name="T3" fmla="*/ 2147483647 h 1573"/>
                  <a:gd name="T4" fmla="*/ 0 w 392"/>
                  <a:gd name="T5" fmla="*/ 0 h 1573"/>
                  <a:gd name="T6" fmla="*/ 987901250 w 392"/>
                  <a:gd name="T7" fmla="*/ 0 h 1573"/>
                  <a:gd name="T8" fmla="*/ 713205013 w 392"/>
                  <a:gd name="T9" fmla="*/ 2147483647 h 15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2"/>
                  <a:gd name="T16" fmla="*/ 0 h 1573"/>
                  <a:gd name="T17" fmla="*/ 392 w 392"/>
                  <a:gd name="T18" fmla="*/ 1573 h 15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2" h="1573">
                    <a:moveTo>
                      <a:pt x="283" y="1573"/>
                    </a:moveTo>
                    <a:lnTo>
                      <a:pt x="56" y="1573"/>
                    </a:lnTo>
                    <a:lnTo>
                      <a:pt x="0" y="0"/>
                    </a:lnTo>
                    <a:lnTo>
                      <a:pt x="392" y="0"/>
                    </a:lnTo>
                    <a:lnTo>
                      <a:pt x="283" y="1573"/>
                    </a:lnTo>
                    <a:close/>
                  </a:path>
                </a:pathLst>
              </a:custGeom>
              <a:solidFill>
                <a:srgbClr val="2D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Rectangle 20">
                <a:extLst>
                  <a:ext uri="{FF2B5EF4-FFF2-40B4-BE49-F238E27FC236}">
                    <a16:creationId xmlns:a16="http://schemas.microsoft.com/office/drawing/2014/main" xmlns="" id="{19A3FA1D-56FE-4559-BEF7-674EDFE2B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775" y="2371725"/>
                <a:ext cx="1236663" cy="1206500"/>
              </a:xfrm>
              <a:prstGeom prst="rect">
                <a:avLst/>
              </a:prstGeom>
              <a:solidFill>
                <a:srgbClr val="E8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6" name="Rectangle 21">
                <a:extLst>
                  <a:ext uri="{FF2B5EF4-FFF2-40B4-BE49-F238E27FC236}">
                    <a16:creationId xmlns:a16="http://schemas.microsoft.com/office/drawing/2014/main" xmlns="" id="{CED9809B-D85D-4EE5-8FAC-311B60D14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1738" y="2230437"/>
                <a:ext cx="312738" cy="179388"/>
              </a:xfrm>
              <a:prstGeom prst="rect">
                <a:avLst/>
              </a:pr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7" name="Freeform 22">
                <a:extLst>
                  <a:ext uri="{FF2B5EF4-FFF2-40B4-BE49-F238E27FC236}">
                    <a16:creationId xmlns:a16="http://schemas.microsoft.com/office/drawing/2014/main" xmlns="" id="{3CE7B67B-1425-49FA-AFFD-2FF870E56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8400" y="2371725"/>
                <a:ext cx="379413" cy="1982788"/>
              </a:xfrm>
              <a:custGeom>
                <a:avLst/>
                <a:gdLst>
                  <a:gd name="T0" fmla="*/ 0 w 239"/>
                  <a:gd name="T1" fmla="*/ 2147483647 h 1249"/>
                  <a:gd name="T2" fmla="*/ 304940102 w 239"/>
                  <a:gd name="T3" fmla="*/ 2147483647 h 1249"/>
                  <a:gd name="T4" fmla="*/ 602318931 w 239"/>
                  <a:gd name="T5" fmla="*/ 2147483647 h 1249"/>
                  <a:gd name="T6" fmla="*/ 388104574 w 239"/>
                  <a:gd name="T7" fmla="*/ 0 h 1249"/>
                  <a:gd name="T8" fmla="*/ 214214357 w 239"/>
                  <a:gd name="T9" fmla="*/ 0 h 1249"/>
                  <a:gd name="T10" fmla="*/ 0 w 239"/>
                  <a:gd name="T11" fmla="*/ 2147483647 h 12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249"/>
                  <a:gd name="T20" fmla="*/ 239 w 239"/>
                  <a:gd name="T21" fmla="*/ 1249 h 12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249">
                    <a:moveTo>
                      <a:pt x="0" y="1145"/>
                    </a:moveTo>
                    <a:lnTo>
                      <a:pt x="121" y="1249"/>
                    </a:lnTo>
                    <a:lnTo>
                      <a:pt x="239" y="1145"/>
                    </a:lnTo>
                    <a:lnTo>
                      <a:pt x="154" y="0"/>
                    </a:lnTo>
                    <a:lnTo>
                      <a:pt x="85" y="0"/>
                    </a:lnTo>
                    <a:lnTo>
                      <a:pt x="0" y="1145"/>
                    </a:lnTo>
                    <a:close/>
                  </a:path>
                </a:pathLst>
              </a:cu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Freeform 23">
                <a:extLst>
                  <a:ext uri="{FF2B5EF4-FFF2-40B4-BE49-F238E27FC236}">
                    <a16:creationId xmlns:a16="http://schemas.microsoft.com/office/drawing/2014/main" xmlns="" id="{A6C4D663-C842-46A6-800C-E3BC22B9F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7325" y="2230437"/>
                <a:ext cx="357188" cy="242888"/>
              </a:xfrm>
              <a:custGeom>
                <a:avLst/>
                <a:gdLst>
                  <a:gd name="T0" fmla="*/ 126007989 w 225"/>
                  <a:gd name="T1" fmla="*/ 385585494 h 153"/>
                  <a:gd name="T2" fmla="*/ 567036744 w 225"/>
                  <a:gd name="T3" fmla="*/ 224295162 h 153"/>
                  <a:gd name="T4" fmla="*/ 567036744 w 225"/>
                  <a:gd name="T5" fmla="*/ 0 h 153"/>
                  <a:gd name="T6" fmla="*/ 0 w 225"/>
                  <a:gd name="T7" fmla="*/ 0 h 153"/>
                  <a:gd name="T8" fmla="*/ 126007989 w 225"/>
                  <a:gd name="T9" fmla="*/ 385585494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5"/>
                  <a:gd name="T16" fmla="*/ 0 h 153"/>
                  <a:gd name="T17" fmla="*/ 225 w 225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5" h="153">
                    <a:moveTo>
                      <a:pt x="50" y="153"/>
                    </a:moveTo>
                    <a:lnTo>
                      <a:pt x="225" y="89"/>
                    </a:lnTo>
                    <a:lnTo>
                      <a:pt x="225" y="0"/>
                    </a:lnTo>
                    <a:lnTo>
                      <a:pt x="0" y="0"/>
                    </a:lnTo>
                    <a:lnTo>
                      <a:pt x="50" y="153"/>
                    </a:lnTo>
                    <a:close/>
                  </a:path>
                </a:pathLst>
              </a:custGeom>
              <a:solidFill>
                <a:srgbClr val="FE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Freeform 24">
                <a:extLst>
                  <a:ext uri="{FF2B5EF4-FFF2-40B4-BE49-F238E27FC236}">
                    <a16:creationId xmlns:a16="http://schemas.microsoft.com/office/drawing/2014/main" xmlns="" id="{9EB65F4B-680E-4448-92B1-B58D0AC1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1700" y="2230437"/>
                <a:ext cx="357188" cy="242888"/>
              </a:xfrm>
              <a:custGeom>
                <a:avLst/>
                <a:gdLst>
                  <a:gd name="T0" fmla="*/ 441028755 w 225"/>
                  <a:gd name="T1" fmla="*/ 385585494 h 153"/>
                  <a:gd name="T2" fmla="*/ 0 w 225"/>
                  <a:gd name="T3" fmla="*/ 224295162 h 153"/>
                  <a:gd name="T4" fmla="*/ 0 w 225"/>
                  <a:gd name="T5" fmla="*/ 0 h 153"/>
                  <a:gd name="T6" fmla="*/ 567036744 w 225"/>
                  <a:gd name="T7" fmla="*/ 0 h 153"/>
                  <a:gd name="T8" fmla="*/ 441028755 w 225"/>
                  <a:gd name="T9" fmla="*/ 385585494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5"/>
                  <a:gd name="T16" fmla="*/ 0 h 153"/>
                  <a:gd name="T17" fmla="*/ 225 w 225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5" h="153">
                    <a:moveTo>
                      <a:pt x="175" y="153"/>
                    </a:moveTo>
                    <a:lnTo>
                      <a:pt x="0" y="89"/>
                    </a:lnTo>
                    <a:lnTo>
                      <a:pt x="0" y="0"/>
                    </a:lnTo>
                    <a:lnTo>
                      <a:pt x="225" y="0"/>
                    </a:lnTo>
                    <a:lnTo>
                      <a:pt x="175" y="153"/>
                    </a:lnTo>
                    <a:close/>
                  </a:path>
                </a:pathLst>
              </a:custGeom>
              <a:solidFill>
                <a:srgbClr val="FE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Freeform 26">
                <a:extLst>
                  <a:ext uri="{FF2B5EF4-FFF2-40B4-BE49-F238E27FC236}">
                    <a16:creationId xmlns:a16="http://schemas.microsoft.com/office/drawing/2014/main" xmlns="" id="{033B927A-32E0-4DCC-8CC4-4E7AC4705D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587875"/>
                <a:ext cx="436563" cy="319088"/>
              </a:xfrm>
              <a:custGeom>
                <a:avLst/>
                <a:gdLst>
                  <a:gd name="T0" fmla="*/ 1373882578 w 116"/>
                  <a:gd name="T1" fmla="*/ 140924277 h 85"/>
                  <a:gd name="T2" fmla="*/ 1218082276 w 116"/>
                  <a:gd name="T3" fmla="*/ 70462138 h 85"/>
                  <a:gd name="T4" fmla="*/ 1189754606 w 116"/>
                  <a:gd name="T5" fmla="*/ 0 h 85"/>
                  <a:gd name="T6" fmla="*/ 14161953 w 116"/>
                  <a:gd name="T7" fmla="*/ 112739421 h 85"/>
                  <a:gd name="T8" fmla="*/ 14161953 w 116"/>
                  <a:gd name="T9" fmla="*/ 422769076 h 85"/>
                  <a:gd name="T10" fmla="*/ 764843322 w 116"/>
                  <a:gd name="T11" fmla="*/ 1169663989 h 85"/>
                  <a:gd name="T12" fmla="*/ 1288899569 w 116"/>
                  <a:gd name="T13" fmla="*/ 450953931 h 85"/>
                  <a:gd name="T14" fmla="*/ 1586338220 w 116"/>
                  <a:gd name="T15" fmla="*/ 436861504 h 85"/>
                  <a:gd name="T16" fmla="*/ 1373882578 w 116"/>
                  <a:gd name="T17" fmla="*/ 140924277 h 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6"/>
                  <a:gd name="T28" fmla="*/ 0 h 85"/>
                  <a:gd name="T29" fmla="*/ 116 w 116"/>
                  <a:gd name="T30" fmla="*/ 85 h 8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6" h="85">
                    <a:moveTo>
                      <a:pt x="97" y="10"/>
                    </a:moveTo>
                    <a:cubicBezTo>
                      <a:pt x="93" y="8"/>
                      <a:pt x="90" y="6"/>
                      <a:pt x="86" y="5"/>
                    </a:cubicBezTo>
                    <a:cubicBezTo>
                      <a:pt x="85" y="3"/>
                      <a:pt x="84" y="2"/>
                      <a:pt x="84" y="0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15"/>
                      <a:pt x="0" y="22"/>
                      <a:pt x="1" y="30"/>
                    </a:cubicBezTo>
                    <a:cubicBezTo>
                      <a:pt x="5" y="62"/>
                      <a:pt x="29" y="85"/>
                      <a:pt x="54" y="83"/>
                    </a:cubicBezTo>
                    <a:cubicBezTo>
                      <a:pt x="76" y="82"/>
                      <a:pt x="91" y="60"/>
                      <a:pt x="91" y="32"/>
                    </a:cubicBezTo>
                    <a:cubicBezTo>
                      <a:pt x="100" y="35"/>
                      <a:pt x="108" y="35"/>
                      <a:pt x="112" y="31"/>
                    </a:cubicBezTo>
                    <a:cubicBezTo>
                      <a:pt x="116" y="26"/>
                      <a:pt x="110" y="17"/>
                      <a:pt x="97" y="10"/>
                    </a:cubicBezTo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Freeform 27">
                <a:extLst>
                  <a:ext uri="{FF2B5EF4-FFF2-40B4-BE49-F238E27FC236}">
                    <a16:creationId xmlns:a16="http://schemas.microsoft.com/office/drawing/2014/main" xmlns="" id="{5472922C-260F-4799-AE99-908267A58C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0163" y="2371725"/>
                <a:ext cx="1133475" cy="2320925"/>
              </a:xfrm>
              <a:custGeom>
                <a:avLst/>
                <a:gdLst>
                  <a:gd name="T0" fmla="*/ 774771448 w 302"/>
                  <a:gd name="T1" fmla="*/ 2147483647 h 618"/>
                  <a:gd name="T2" fmla="*/ 760681828 w 302"/>
                  <a:gd name="T3" fmla="*/ 2147483647 h 618"/>
                  <a:gd name="T4" fmla="*/ 732510095 w 302"/>
                  <a:gd name="T5" fmla="*/ 2147483647 h 618"/>
                  <a:gd name="T6" fmla="*/ 14085866 w 302"/>
                  <a:gd name="T7" fmla="*/ 2147483647 h 618"/>
                  <a:gd name="T8" fmla="*/ 0 w 302"/>
                  <a:gd name="T9" fmla="*/ 2147483647 h 618"/>
                  <a:gd name="T10" fmla="*/ 0 w 302"/>
                  <a:gd name="T11" fmla="*/ 2147483647 h 618"/>
                  <a:gd name="T12" fmla="*/ 1887622458 w 302"/>
                  <a:gd name="T13" fmla="*/ 0 h 618"/>
                  <a:gd name="T14" fmla="*/ 2147483647 w 302"/>
                  <a:gd name="T15" fmla="*/ 0 h 618"/>
                  <a:gd name="T16" fmla="*/ 2147483647 w 302"/>
                  <a:gd name="T17" fmla="*/ 2147483647 h 618"/>
                  <a:gd name="T18" fmla="*/ 2147483647 w 302"/>
                  <a:gd name="T19" fmla="*/ 2147483647 h 618"/>
                  <a:gd name="T20" fmla="*/ 774771448 w 302"/>
                  <a:gd name="T21" fmla="*/ 2147483647 h 6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2"/>
                  <a:gd name="T34" fmla="*/ 0 h 618"/>
                  <a:gd name="T35" fmla="*/ 302 w 302"/>
                  <a:gd name="T36" fmla="*/ 618 h 6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2" h="618">
                    <a:moveTo>
                      <a:pt x="55" y="618"/>
                    </a:moveTo>
                    <a:cubicBezTo>
                      <a:pt x="54" y="618"/>
                      <a:pt x="54" y="618"/>
                      <a:pt x="54" y="618"/>
                    </a:cubicBezTo>
                    <a:cubicBezTo>
                      <a:pt x="54" y="618"/>
                      <a:pt x="53" y="618"/>
                      <a:pt x="52" y="618"/>
                    </a:cubicBezTo>
                    <a:cubicBezTo>
                      <a:pt x="26" y="618"/>
                      <a:pt x="4" y="602"/>
                      <a:pt x="1" y="580"/>
                    </a:cubicBezTo>
                    <a:cubicBezTo>
                      <a:pt x="0" y="580"/>
                      <a:pt x="0" y="580"/>
                      <a:pt x="0" y="580"/>
                    </a:cubicBezTo>
                    <a:cubicBezTo>
                      <a:pt x="0" y="304"/>
                      <a:pt x="0" y="304"/>
                      <a:pt x="0" y="304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236" y="304"/>
                      <a:pt x="236" y="304"/>
                      <a:pt x="236" y="304"/>
                    </a:cubicBezTo>
                    <a:cubicBezTo>
                      <a:pt x="236" y="618"/>
                      <a:pt x="236" y="618"/>
                      <a:pt x="236" y="618"/>
                    </a:cubicBezTo>
                    <a:lnTo>
                      <a:pt x="55" y="618"/>
                    </a:lnTo>
                    <a:close/>
                  </a:path>
                </a:pathLst>
              </a:custGeom>
              <a:solidFill>
                <a:srgbClr val="98D5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Freeform 28">
                <a:extLst>
                  <a:ext uri="{FF2B5EF4-FFF2-40B4-BE49-F238E27FC236}">
                    <a16:creationId xmlns:a16="http://schemas.microsoft.com/office/drawing/2014/main" xmlns="" id="{C5494263-070D-4AF4-8A06-0DD23543B3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0163" y="2297112"/>
                <a:ext cx="784225" cy="1216025"/>
              </a:xfrm>
              <a:custGeom>
                <a:avLst/>
                <a:gdLst>
                  <a:gd name="T0" fmla="*/ 667842200 w 494"/>
                  <a:gd name="T1" fmla="*/ 965220638 h 766"/>
                  <a:gd name="T2" fmla="*/ 0 w 494"/>
                  <a:gd name="T3" fmla="*/ 1930439688 h 766"/>
                  <a:gd name="T4" fmla="*/ 839212825 w 494"/>
                  <a:gd name="T5" fmla="*/ 0 h 766"/>
                  <a:gd name="T6" fmla="*/ 1244957188 w 494"/>
                  <a:gd name="T7" fmla="*/ 118448138 h 766"/>
                  <a:gd name="T8" fmla="*/ 970260950 w 494"/>
                  <a:gd name="T9" fmla="*/ 514111875 h 766"/>
                  <a:gd name="T10" fmla="*/ 685482500 w 494"/>
                  <a:gd name="T11" fmla="*/ 934978763 h 766"/>
                  <a:gd name="T12" fmla="*/ 667842200 w 494"/>
                  <a:gd name="T13" fmla="*/ 965220638 h 7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4"/>
                  <a:gd name="T22" fmla="*/ 0 h 766"/>
                  <a:gd name="T23" fmla="*/ 494 w 494"/>
                  <a:gd name="T24" fmla="*/ 766 h 76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4" h="766">
                    <a:moveTo>
                      <a:pt x="265" y="383"/>
                    </a:moveTo>
                    <a:lnTo>
                      <a:pt x="0" y="766"/>
                    </a:lnTo>
                    <a:lnTo>
                      <a:pt x="333" y="0"/>
                    </a:lnTo>
                    <a:lnTo>
                      <a:pt x="494" y="47"/>
                    </a:lnTo>
                    <a:lnTo>
                      <a:pt x="385" y="204"/>
                    </a:lnTo>
                    <a:lnTo>
                      <a:pt x="272" y="371"/>
                    </a:lnTo>
                    <a:lnTo>
                      <a:pt x="265" y="383"/>
                    </a:lnTo>
                    <a:close/>
                  </a:path>
                </a:pathLst>
              </a:custGeom>
              <a:solidFill>
                <a:srgbClr val="63C3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Freeform 29">
                <a:extLst>
                  <a:ext uri="{FF2B5EF4-FFF2-40B4-BE49-F238E27FC236}">
                    <a16:creationId xmlns:a16="http://schemas.microsoft.com/office/drawing/2014/main" xmlns="" id="{FB655302-B7AC-4A0E-92F4-214276FE3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575" y="2371725"/>
                <a:ext cx="1133475" cy="2320925"/>
              </a:xfrm>
              <a:custGeom>
                <a:avLst/>
                <a:gdLst>
                  <a:gd name="T0" fmla="*/ 2147483647 w 302"/>
                  <a:gd name="T1" fmla="*/ 2147483647 h 618"/>
                  <a:gd name="T2" fmla="*/ 2147483647 w 302"/>
                  <a:gd name="T3" fmla="*/ 2147483647 h 618"/>
                  <a:gd name="T4" fmla="*/ 2147483647 w 302"/>
                  <a:gd name="T5" fmla="*/ 2147483647 h 618"/>
                  <a:gd name="T6" fmla="*/ 2147483647 w 302"/>
                  <a:gd name="T7" fmla="*/ 2147483647 h 618"/>
                  <a:gd name="T8" fmla="*/ 2147483647 w 302"/>
                  <a:gd name="T9" fmla="*/ 2147483647 h 618"/>
                  <a:gd name="T10" fmla="*/ 2147483647 w 302"/>
                  <a:gd name="T11" fmla="*/ 2147483647 h 618"/>
                  <a:gd name="T12" fmla="*/ 2147483647 w 302"/>
                  <a:gd name="T13" fmla="*/ 0 h 618"/>
                  <a:gd name="T14" fmla="*/ 0 w 302"/>
                  <a:gd name="T15" fmla="*/ 0 h 618"/>
                  <a:gd name="T16" fmla="*/ 929723486 w 302"/>
                  <a:gd name="T17" fmla="*/ 2147483647 h 618"/>
                  <a:gd name="T18" fmla="*/ 929723486 w 302"/>
                  <a:gd name="T19" fmla="*/ 2147483647 h 618"/>
                  <a:gd name="T20" fmla="*/ 2147483647 w 302"/>
                  <a:gd name="T21" fmla="*/ 2147483647 h 6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2"/>
                  <a:gd name="T34" fmla="*/ 0 h 618"/>
                  <a:gd name="T35" fmla="*/ 302 w 302"/>
                  <a:gd name="T36" fmla="*/ 618 h 6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2" h="618">
                    <a:moveTo>
                      <a:pt x="248" y="618"/>
                    </a:moveTo>
                    <a:cubicBezTo>
                      <a:pt x="248" y="618"/>
                      <a:pt x="248" y="618"/>
                      <a:pt x="248" y="618"/>
                    </a:cubicBezTo>
                    <a:cubicBezTo>
                      <a:pt x="249" y="618"/>
                      <a:pt x="249" y="618"/>
                      <a:pt x="250" y="618"/>
                    </a:cubicBezTo>
                    <a:cubicBezTo>
                      <a:pt x="276" y="618"/>
                      <a:pt x="298" y="602"/>
                      <a:pt x="301" y="580"/>
                    </a:cubicBezTo>
                    <a:cubicBezTo>
                      <a:pt x="302" y="580"/>
                      <a:pt x="302" y="580"/>
                      <a:pt x="302" y="580"/>
                    </a:cubicBezTo>
                    <a:cubicBezTo>
                      <a:pt x="302" y="304"/>
                      <a:pt x="302" y="304"/>
                      <a:pt x="302" y="304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6" y="304"/>
                      <a:pt x="66" y="304"/>
                      <a:pt x="66" y="304"/>
                    </a:cubicBezTo>
                    <a:cubicBezTo>
                      <a:pt x="66" y="618"/>
                      <a:pt x="66" y="618"/>
                      <a:pt x="66" y="618"/>
                    </a:cubicBezTo>
                    <a:lnTo>
                      <a:pt x="248" y="618"/>
                    </a:lnTo>
                    <a:close/>
                  </a:path>
                </a:pathLst>
              </a:custGeom>
              <a:solidFill>
                <a:srgbClr val="98D5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Freeform 30">
                <a:extLst>
                  <a:ext uri="{FF2B5EF4-FFF2-40B4-BE49-F238E27FC236}">
                    <a16:creationId xmlns:a16="http://schemas.microsoft.com/office/drawing/2014/main" xmlns="" id="{CCD95449-96E4-4C6E-BDE0-754D537CD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825" y="2297112"/>
                <a:ext cx="784225" cy="1216025"/>
              </a:xfrm>
              <a:custGeom>
                <a:avLst/>
                <a:gdLst>
                  <a:gd name="T0" fmla="*/ 0 w 494"/>
                  <a:gd name="T1" fmla="*/ 118448138 h 766"/>
                  <a:gd name="T2" fmla="*/ 405745950 w 494"/>
                  <a:gd name="T3" fmla="*/ 0 h 766"/>
                  <a:gd name="T4" fmla="*/ 1244957188 w 494"/>
                  <a:gd name="T5" fmla="*/ 1930439688 h 766"/>
                  <a:gd name="T6" fmla="*/ 274697825 w 494"/>
                  <a:gd name="T7" fmla="*/ 514111875 h 766"/>
                  <a:gd name="T8" fmla="*/ 0 w 494"/>
                  <a:gd name="T9" fmla="*/ 118448138 h 7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4"/>
                  <a:gd name="T16" fmla="*/ 0 h 766"/>
                  <a:gd name="T17" fmla="*/ 494 w 494"/>
                  <a:gd name="T18" fmla="*/ 766 h 7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4" h="766">
                    <a:moveTo>
                      <a:pt x="0" y="47"/>
                    </a:moveTo>
                    <a:lnTo>
                      <a:pt x="161" y="0"/>
                    </a:lnTo>
                    <a:lnTo>
                      <a:pt x="494" y="766"/>
                    </a:lnTo>
                    <a:lnTo>
                      <a:pt x="109" y="20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3C3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Freeform 31">
                <a:extLst>
                  <a:ext uri="{FF2B5EF4-FFF2-40B4-BE49-F238E27FC236}">
                    <a16:creationId xmlns:a16="http://schemas.microsoft.com/office/drawing/2014/main" xmlns="" id="{0167541D-C357-442C-B264-4A8747D0EC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788" y="1290637"/>
                <a:ext cx="115888" cy="117475"/>
              </a:xfrm>
              <a:custGeom>
                <a:avLst/>
                <a:gdLst>
                  <a:gd name="T0" fmla="*/ 97824425 w 31"/>
                  <a:gd name="T1" fmla="*/ 344648913 h 31"/>
                  <a:gd name="T2" fmla="*/ 321424714 w 31"/>
                  <a:gd name="T3" fmla="*/ 100524494 h 31"/>
                  <a:gd name="T4" fmla="*/ 433226727 w 31"/>
                  <a:gd name="T5" fmla="*/ 129245237 h 31"/>
                  <a:gd name="T6" fmla="*/ 223600289 w 31"/>
                  <a:gd name="T7" fmla="*/ 0 h 31"/>
                  <a:gd name="T8" fmla="*/ 0 w 31"/>
                  <a:gd name="T9" fmla="*/ 244128208 h 31"/>
                  <a:gd name="T10" fmla="*/ 125775863 w 31"/>
                  <a:gd name="T11" fmla="*/ 445173407 h 31"/>
                  <a:gd name="T12" fmla="*/ 97824425 w 31"/>
                  <a:gd name="T13" fmla="*/ 344648913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31"/>
                  <a:gd name="T23" fmla="*/ 31 w 31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31">
                    <a:moveTo>
                      <a:pt x="7" y="24"/>
                    </a:moveTo>
                    <a:cubicBezTo>
                      <a:pt x="7" y="15"/>
                      <a:pt x="14" y="7"/>
                      <a:pt x="23" y="7"/>
                    </a:cubicBezTo>
                    <a:cubicBezTo>
                      <a:pt x="26" y="7"/>
                      <a:pt x="29" y="8"/>
                      <a:pt x="31" y="9"/>
                    </a:cubicBezTo>
                    <a:cubicBezTo>
                      <a:pt x="28" y="4"/>
                      <a:pt x="23" y="0"/>
                      <a:pt x="16" y="0"/>
                    </a:cubicBezTo>
                    <a:cubicBezTo>
                      <a:pt x="7" y="0"/>
                      <a:pt x="0" y="8"/>
                      <a:pt x="0" y="17"/>
                    </a:cubicBezTo>
                    <a:cubicBezTo>
                      <a:pt x="0" y="23"/>
                      <a:pt x="3" y="29"/>
                      <a:pt x="9" y="31"/>
                    </a:cubicBezTo>
                    <a:cubicBezTo>
                      <a:pt x="8" y="29"/>
                      <a:pt x="7" y="27"/>
                      <a:pt x="7" y="24"/>
                    </a:cubicBezTo>
                  </a:path>
                </a:pathLst>
              </a:custGeom>
              <a:solidFill>
                <a:srgbClr val="D3A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Freeform 32">
                <a:extLst>
                  <a:ext uri="{FF2B5EF4-FFF2-40B4-BE49-F238E27FC236}">
                    <a16:creationId xmlns:a16="http://schemas.microsoft.com/office/drawing/2014/main" xmlns="" id="{DB87DE00-16EC-4B4B-8070-DF9BAE44F8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6775" y="1290637"/>
                <a:ext cx="117475" cy="117475"/>
              </a:xfrm>
              <a:custGeom>
                <a:avLst/>
                <a:gdLst>
                  <a:gd name="T0" fmla="*/ 344648913 w 31"/>
                  <a:gd name="T1" fmla="*/ 344648913 h 31"/>
                  <a:gd name="T2" fmla="*/ 100524494 w 31"/>
                  <a:gd name="T3" fmla="*/ 100524494 h 31"/>
                  <a:gd name="T4" fmla="*/ 0 w 31"/>
                  <a:gd name="T5" fmla="*/ 129245237 h 31"/>
                  <a:gd name="T6" fmla="*/ 201045199 w 31"/>
                  <a:gd name="T7" fmla="*/ 0 h 31"/>
                  <a:gd name="T8" fmla="*/ 445173407 w 31"/>
                  <a:gd name="T9" fmla="*/ 244128208 h 31"/>
                  <a:gd name="T10" fmla="*/ 315928170 w 31"/>
                  <a:gd name="T11" fmla="*/ 445173407 h 31"/>
                  <a:gd name="T12" fmla="*/ 344648913 w 31"/>
                  <a:gd name="T13" fmla="*/ 344648913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31"/>
                  <a:gd name="T23" fmla="*/ 31 w 31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31">
                    <a:moveTo>
                      <a:pt x="24" y="24"/>
                    </a:moveTo>
                    <a:cubicBezTo>
                      <a:pt x="24" y="15"/>
                      <a:pt x="16" y="7"/>
                      <a:pt x="7" y="7"/>
                    </a:cubicBezTo>
                    <a:cubicBezTo>
                      <a:pt x="4" y="7"/>
                      <a:pt x="2" y="8"/>
                      <a:pt x="0" y="9"/>
                    </a:cubicBezTo>
                    <a:cubicBezTo>
                      <a:pt x="2" y="4"/>
                      <a:pt x="8" y="0"/>
                      <a:pt x="14" y="0"/>
                    </a:cubicBezTo>
                    <a:cubicBezTo>
                      <a:pt x="23" y="0"/>
                      <a:pt x="31" y="8"/>
                      <a:pt x="31" y="17"/>
                    </a:cubicBezTo>
                    <a:cubicBezTo>
                      <a:pt x="31" y="23"/>
                      <a:pt x="27" y="29"/>
                      <a:pt x="22" y="31"/>
                    </a:cubicBezTo>
                    <a:cubicBezTo>
                      <a:pt x="23" y="29"/>
                      <a:pt x="24" y="27"/>
                      <a:pt x="24" y="24"/>
                    </a:cubicBezTo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Freeform 33">
                <a:extLst>
                  <a:ext uri="{FF2B5EF4-FFF2-40B4-BE49-F238E27FC236}">
                    <a16:creationId xmlns:a16="http://schemas.microsoft.com/office/drawing/2014/main" xmlns="" id="{17526468-0216-46D4-908B-BD5FB7DAA5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500" y="1290637"/>
                <a:ext cx="115888" cy="117475"/>
              </a:xfrm>
              <a:custGeom>
                <a:avLst/>
                <a:gdLst>
                  <a:gd name="T0" fmla="*/ 97824425 w 31"/>
                  <a:gd name="T1" fmla="*/ 344648913 h 31"/>
                  <a:gd name="T2" fmla="*/ 335402302 w 31"/>
                  <a:gd name="T3" fmla="*/ 100524494 h 31"/>
                  <a:gd name="T4" fmla="*/ 433226727 w 31"/>
                  <a:gd name="T5" fmla="*/ 129245237 h 31"/>
                  <a:gd name="T6" fmla="*/ 237574138 w 31"/>
                  <a:gd name="T7" fmla="*/ 0 h 31"/>
                  <a:gd name="T8" fmla="*/ 0 w 31"/>
                  <a:gd name="T9" fmla="*/ 244128208 h 31"/>
                  <a:gd name="T10" fmla="*/ 125775863 w 31"/>
                  <a:gd name="T11" fmla="*/ 445173407 h 31"/>
                  <a:gd name="T12" fmla="*/ 97824425 w 31"/>
                  <a:gd name="T13" fmla="*/ 344648913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31"/>
                  <a:gd name="T23" fmla="*/ 31 w 31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31">
                    <a:moveTo>
                      <a:pt x="7" y="24"/>
                    </a:moveTo>
                    <a:cubicBezTo>
                      <a:pt x="7" y="15"/>
                      <a:pt x="15" y="7"/>
                      <a:pt x="24" y="7"/>
                    </a:cubicBezTo>
                    <a:cubicBezTo>
                      <a:pt x="26" y="7"/>
                      <a:pt x="29" y="8"/>
                      <a:pt x="31" y="9"/>
                    </a:cubicBezTo>
                    <a:cubicBezTo>
                      <a:pt x="28" y="4"/>
                      <a:pt x="23" y="0"/>
                      <a:pt x="17" y="0"/>
                    </a:cubicBezTo>
                    <a:cubicBezTo>
                      <a:pt x="7" y="0"/>
                      <a:pt x="0" y="8"/>
                      <a:pt x="0" y="17"/>
                    </a:cubicBezTo>
                    <a:cubicBezTo>
                      <a:pt x="0" y="23"/>
                      <a:pt x="4" y="29"/>
                      <a:pt x="9" y="31"/>
                    </a:cubicBezTo>
                    <a:cubicBezTo>
                      <a:pt x="8" y="29"/>
                      <a:pt x="7" y="27"/>
                      <a:pt x="7" y="24"/>
                    </a:cubicBezTo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Freeform 34">
                <a:extLst>
                  <a:ext uri="{FF2B5EF4-FFF2-40B4-BE49-F238E27FC236}">
                    <a16:creationId xmlns:a16="http://schemas.microsoft.com/office/drawing/2014/main" xmlns="" id="{7CA3A1A6-6DF5-45CA-99DB-1C587C8B9A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775" y="0"/>
                <a:ext cx="1727200" cy="1246188"/>
              </a:xfrm>
              <a:custGeom>
                <a:avLst/>
                <a:gdLst>
                  <a:gd name="T0" fmla="*/ 2147483647 w 460"/>
                  <a:gd name="T1" fmla="*/ 1972509157 h 332"/>
                  <a:gd name="T2" fmla="*/ 1649513548 w 460"/>
                  <a:gd name="T3" fmla="*/ 324053923 h 332"/>
                  <a:gd name="T4" fmla="*/ 1846891205 w 460"/>
                  <a:gd name="T5" fmla="*/ 14090933 h 332"/>
                  <a:gd name="T6" fmla="*/ 888197581 w 460"/>
                  <a:gd name="T7" fmla="*/ 634020666 h 332"/>
                  <a:gd name="T8" fmla="*/ 747213003 w 460"/>
                  <a:gd name="T9" fmla="*/ 760824049 h 332"/>
                  <a:gd name="T10" fmla="*/ 733117550 w 460"/>
                  <a:gd name="T11" fmla="*/ 774914982 h 332"/>
                  <a:gd name="T12" fmla="*/ 733117550 w 460"/>
                  <a:gd name="T13" fmla="*/ 774914982 h 332"/>
                  <a:gd name="T14" fmla="*/ 493442266 w 460"/>
                  <a:gd name="T15" fmla="*/ 1592095256 h 332"/>
                  <a:gd name="T16" fmla="*/ 408854523 w 460"/>
                  <a:gd name="T17" fmla="*/ 2147483647 h 332"/>
                  <a:gd name="T18" fmla="*/ 408854523 w 460"/>
                  <a:gd name="T19" fmla="*/ 2147483647 h 332"/>
                  <a:gd name="T20" fmla="*/ 451148395 w 460"/>
                  <a:gd name="T21" fmla="*/ 2147483647 h 332"/>
                  <a:gd name="T22" fmla="*/ 563934555 w 460"/>
                  <a:gd name="T23" fmla="*/ 2147483647 h 332"/>
                  <a:gd name="T24" fmla="*/ 662625261 w 460"/>
                  <a:gd name="T25" fmla="*/ 2147483647 h 332"/>
                  <a:gd name="T26" fmla="*/ 958689870 w 460"/>
                  <a:gd name="T27" fmla="*/ 2147483647 h 332"/>
                  <a:gd name="T28" fmla="*/ 1057380576 w 460"/>
                  <a:gd name="T29" fmla="*/ 2147483647 h 332"/>
                  <a:gd name="T30" fmla="*/ 2147483647 w 460"/>
                  <a:gd name="T31" fmla="*/ 2147483647 h 332"/>
                  <a:gd name="T32" fmla="*/ 2147483647 w 460"/>
                  <a:gd name="T33" fmla="*/ 2147483647 h 332"/>
                  <a:gd name="T34" fmla="*/ 2147483647 w 460"/>
                  <a:gd name="T35" fmla="*/ 2147483647 h 332"/>
                  <a:gd name="T36" fmla="*/ 2147483647 w 460"/>
                  <a:gd name="T37" fmla="*/ 2147483647 h 332"/>
                  <a:gd name="T38" fmla="*/ 2147483647 w 460"/>
                  <a:gd name="T39" fmla="*/ 2147483647 h 332"/>
                  <a:gd name="T40" fmla="*/ 2147483647 w 460"/>
                  <a:gd name="T41" fmla="*/ 2147483647 h 332"/>
                  <a:gd name="T42" fmla="*/ 2147483647 w 460"/>
                  <a:gd name="T43" fmla="*/ 2147483647 h 332"/>
                  <a:gd name="T44" fmla="*/ 2147483647 w 460"/>
                  <a:gd name="T45" fmla="*/ 2147483647 h 332"/>
                  <a:gd name="T46" fmla="*/ 2147483647 w 460"/>
                  <a:gd name="T47" fmla="*/ 2147483647 h 332"/>
                  <a:gd name="T48" fmla="*/ 2147483647 w 460"/>
                  <a:gd name="T49" fmla="*/ 1972509157 h 3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0"/>
                  <a:gd name="T76" fmla="*/ 0 h 332"/>
                  <a:gd name="T77" fmla="*/ 460 w 460"/>
                  <a:gd name="T78" fmla="*/ 332 h 3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0" h="332">
                    <a:moveTo>
                      <a:pt x="455" y="140"/>
                    </a:moveTo>
                    <a:cubicBezTo>
                      <a:pt x="420" y="0"/>
                      <a:pt x="202" y="9"/>
                      <a:pt x="117" y="23"/>
                    </a:cubicBezTo>
                    <a:cubicBezTo>
                      <a:pt x="116" y="15"/>
                      <a:pt x="131" y="1"/>
                      <a:pt x="131" y="1"/>
                    </a:cubicBezTo>
                    <a:cubicBezTo>
                      <a:pt x="99" y="16"/>
                      <a:pt x="75" y="34"/>
                      <a:pt x="63" y="45"/>
                    </a:cubicBezTo>
                    <a:cubicBezTo>
                      <a:pt x="59" y="48"/>
                      <a:pt x="56" y="51"/>
                      <a:pt x="53" y="54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34" y="74"/>
                      <a:pt x="31" y="95"/>
                      <a:pt x="35" y="113"/>
                    </a:cubicBezTo>
                    <a:cubicBezTo>
                      <a:pt x="13" y="157"/>
                      <a:pt x="0" y="223"/>
                      <a:pt x="29" y="314"/>
                    </a:cubicBezTo>
                    <a:cubicBezTo>
                      <a:pt x="29" y="314"/>
                      <a:pt x="29" y="315"/>
                      <a:pt x="29" y="315"/>
                    </a:cubicBezTo>
                    <a:cubicBezTo>
                      <a:pt x="30" y="318"/>
                      <a:pt x="31" y="321"/>
                      <a:pt x="32" y="324"/>
                    </a:cubicBezTo>
                    <a:cubicBezTo>
                      <a:pt x="40" y="311"/>
                      <a:pt x="40" y="311"/>
                      <a:pt x="40" y="311"/>
                    </a:cubicBezTo>
                    <a:cubicBezTo>
                      <a:pt x="40" y="311"/>
                      <a:pt x="42" y="290"/>
                      <a:pt x="47" y="264"/>
                    </a:cubicBezTo>
                    <a:cubicBezTo>
                      <a:pt x="68" y="172"/>
                      <a:pt x="68" y="172"/>
                      <a:pt x="68" y="172"/>
                    </a:cubicBezTo>
                    <a:cubicBezTo>
                      <a:pt x="68" y="172"/>
                      <a:pt x="71" y="172"/>
                      <a:pt x="75" y="173"/>
                    </a:cubicBezTo>
                    <a:cubicBezTo>
                      <a:pt x="127" y="192"/>
                      <a:pt x="223" y="220"/>
                      <a:pt x="338" y="218"/>
                    </a:cubicBezTo>
                    <a:cubicBezTo>
                      <a:pt x="327" y="209"/>
                      <a:pt x="327" y="209"/>
                      <a:pt x="327" y="209"/>
                    </a:cubicBezTo>
                    <a:cubicBezTo>
                      <a:pt x="327" y="209"/>
                      <a:pt x="351" y="203"/>
                      <a:pt x="381" y="193"/>
                    </a:cubicBezTo>
                    <a:cubicBezTo>
                      <a:pt x="387" y="193"/>
                      <a:pt x="394" y="192"/>
                      <a:pt x="400" y="191"/>
                    </a:cubicBezTo>
                    <a:cubicBezTo>
                      <a:pt x="410" y="204"/>
                      <a:pt x="410" y="204"/>
                      <a:pt x="410" y="204"/>
                    </a:cubicBezTo>
                    <a:cubicBezTo>
                      <a:pt x="410" y="204"/>
                      <a:pt x="415" y="232"/>
                      <a:pt x="418" y="245"/>
                    </a:cubicBezTo>
                    <a:cubicBezTo>
                      <a:pt x="421" y="257"/>
                      <a:pt x="431" y="332"/>
                      <a:pt x="431" y="332"/>
                    </a:cubicBezTo>
                    <a:cubicBezTo>
                      <a:pt x="440" y="324"/>
                      <a:pt x="440" y="324"/>
                      <a:pt x="440" y="324"/>
                    </a:cubicBezTo>
                    <a:cubicBezTo>
                      <a:pt x="440" y="324"/>
                      <a:pt x="452" y="234"/>
                      <a:pt x="453" y="213"/>
                    </a:cubicBezTo>
                    <a:cubicBezTo>
                      <a:pt x="453" y="195"/>
                      <a:pt x="460" y="154"/>
                      <a:pt x="455" y="140"/>
                    </a:cubicBezTo>
                  </a:path>
                </a:pathLst>
              </a:custGeom>
              <a:solidFill>
                <a:srgbClr val="753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" name="Freeform 35">
                <a:extLst>
                  <a:ext uri="{FF2B5EF4-FFF2-40B4-BE49-F238E27FC236}">
                    <a16:creationId xmlns:a16="http://schemas.microsoft.com/office/drawing/2014/main" xmlns="" id="{175F89D7-37C4-46A5-BCC2-A03FDE4D4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563" y="6783387"/>
                <a:ext cx="679450" cy="244475"/>
              </a:xfrm>
              <a:custGeom>
                <a:avLst/>
                <a:gdLst>
                  <a:gd name="T0" fmla="*/ 1324604667 w 181"/>
                  <a:gd name="T1" fmla="*/ 14145700 h 65"/>
                  <a:gd name="T2" fmla="*/ 1268236594 w 181"/>
                  <a:gd name="T3" fmla="*/ 0 h 65"/>
                  <a:gd name="T4" fmla="*/ 1225960540 w 181"/>
                  <a:gd name="T5" fmla="*/ 14145700 h 65"/>
                  <a:gd name="T6" fmla="*/ 1197780257 w 181"/>
                  <a:gd name="T7" fmla="*/ 14145700 h 65"/>
                  <a:gd name="T8" fmla="*/ 1197780257 w 181"/>
                  <a:gd name="T9" fmla="*/ 14145700 h 65"/>
                  <a:gd name="T10" fmla="*/ 0 w 181"/>
                  <a:gd name="T11" fmla="*/ 919508087 h 65"/>
                  <a:gd name="T12" fmla="*/ 2147483647 w 181"/>
                  <a:gd name="T13" fmla="*/ 919508087 h 65"/>
                  <a:gd name="T14" fmla="*/ 2147483647 w 181"/>
                  <a:gd name="T15" fmla="*/ 14145700 h 65"/>
                  <a:gd name="T16" fmla="*/ 1324604667 w 181"/>
                  <a:gd name="T17" fmla="*/ 1414570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1"/>
                  <a:gd name="T28" fmla="*/ 0 h 65"/>
                  <a:gd name="T29" fmla="*/ 181 w 181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1" h="65">
                    <a:moveTo>
                      <a:pt x="94" y="1"/>
                    </a:moveTo>
                    <a:cubicBezTo>
                      <a:pt x="93" y="1"/>
                      <a:pt x="92" y="0"/>
                      <a:pt x="90" y="0"/>
                    </a:cubicBezTo>
                    <a:cubicBezTo>
                      <a:pt x="89" y="0"/>
                      <a:pt x="88" y="1"/>
                      <a:pt x="87" y="1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37" y="3"/>
                      <a:pt x="0" y="31"/>
                      <a:pt x="0" y="65"/>
                    </a:cubicBezTo>
                    <a:cubicBezTo>
                      <a:pt x="181" y="65"/>
                      <a:pt x="181" y="65"/>
                      <a:pt x="181" y="65"/>
                    </a:cubicBezTo>
                    <a:cubicBezTo>
                      <a:pt x="181" y="1"/>
                      <a:pt x="181" y="1"/>
                      <a:pt x="181" y="1"/>
                    </a:cubicBezTo>
                    <a:lnTo>
                      <a:pt x="94" y="1"/>
                    </a:lnTo>
                    <a:close/>
                  </a:path>
                </a:pathLst>
              </a:cu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Freeform 36">
                <a:extLst>
                  <a:ext uri="{FF2B5EF4-FFF2-40B4-BE49-F238E27FC236}">
                    <a16:creationId xmlns:a16="http://schemas.microsoft.com/office/drawing/2014/main" xmlns="" id="{30441C8E-82F9-4516-8593-AC1D2C398A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5425" y="6783387"/>
                <a:ext cx="679450" cy="244475"/>
              </a:xfrm>
              <a:custGeom>
                <a:avLst/>
                <a:gdLst>
                  <a:gd name="T0" fmla="*/ 1225960540 w 181"/>
                  <a:gd name="T1" fmla="*/ 14145700 h 65"/>
                  <a:gd name="T2" fmla="*/ 1282328613 w 181"/>
                  <a:gd name="T3" fmla="*/ 0 h 65"/>
                  <a:gd name="T4" fmla="*/ 1324604667 w 181"/>
                  <a:gd name="T5" fmla="*/ 14145700 h 65"/>
                  <a:gd name="T6" fmla="*/ 1352784950 w 181"/>
                  <a:gd name="T7" fmla="*/ 14145700 h 65"/>
                  <a:gd name="T8" fmla="*/ 1352784950 w 181"/>
                  <a:gd name="T9" fmla="*/ 14145700 h 65"/>
                  <a:gd name="T10" fmla="*/ 2147483647 w 181"/>
                  <a:gd name="T11" fmla="*/ 919508087 h 65"/>
                  <a:gd name="T12" fmla="*/ 0 w 181"/>
                  <a:gd name="T13" fmla="*/ 919508087 h 65"/>
                  <a:gd name="T14" fmla="*/ 0 w 181"/>
                  <a:gd name="T15" fmla="*/ 14145700 h 65"/>
                  <a:gd name="T16" fmla="*/ 1225960540 w 181"/>
                  <a:gd name="T17" fmla="*/ 1414570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1"/>
                  <a:gd name="T28" fmla="*/ 0 h 65"/>
                  <a:gd name="T29" fmla="*/ 181 w 181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1" h="65">
                    <a:moveTo>
                      <a:pt x="87" y="1"/>
                    </a:moveTo>
                    <a:cubicBezTo>
                      <a:pt x="88" y="1"/>
                      <a:pt x="89" y="0"/>
                      <a:pt x="91" y="0"/>
                    </a:cubicBezTo>
                    <a:cubicBezTo>
                      <a:pt x="92" y="0"/>
                      <a:pt x="93" y="1"/>
                      <a:pt x="94" y="1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144" y="3"/>
                      <a:pt x="181" y="31"/>
                      <a:pt x="181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87" y="1"/>
                    </a:lnTo>
                    <a:close/>
                  </a:path>
                </a:pathLst>
              </a:custGeom>
              <a:solidFill>
                <a:srgbClr val="2D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Freeform 37">
                <a:extLst>
                  <a:ext uri="{FF2B5EF4-FFF2-40B4-BE49-F238E27FC236}">
                    <a16:creationId xmlns:a16="http://schemas.microsoft.com/office/drawing/2014/main" xmlns="" id="{3DF6A38A-D091-47E0-A081-3C61F78AB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5750" y="3994150"/>
                <a:ext cx="615950" cy="146050"/>
              </a:xfrm>
              <a:custGeom>
                <a:avLst/>
                <a:gdLst>
                  <a:gd name="T0" fmla="*/ 141060062 w 164"/>
                  <a:gd name="T1" fmla="*/ 546938526 h 39"/>
                  <a:gd name="T2" fmla="*/ 2147483647 w 164"/>
                  <a:gd name="T3" fmla="*/ 546938526 h 39"/>
                  <a:gd name="T4" fmla="*/ 2147483647 w 164"/>
                  <a:gd name="T5" fmla="*/ 406696822 h 39"/>
                  <a:gd name="T6" fmla="*/ 2147483647 w 164"/>
                  <a:gd name="T7" fmla="*/ 140241704 h 39"/>
                  <a:gd name="T8" fmla="*/ 2147483647 w 164"/>
                  <a:gd name="T9" fmla="*/ 0 h 39"/>
                  <a:gd name="T10" fmla="*/ 141060062 w 164"/>
                  <a:gd name="T11" fmla="*/ 0 h 39"/>
                  <a:gd name="T12" fmla="*/ 0 w 164"/>
                  <a:gd name="T13" fmla="*/ 140241704 h 39"/>
                  <a:gd name="T14" fmla="*/ 0 w 164"/>
                  <a:gd name="T15" fmla="*/ 406696822 h 39"/>
                  <a:gd name="T16" fmla="*/ 141060062 w 164"/>
                  <a:gd name="T17" fmla="*/ 546938526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4"/>
                  <a:gd name="T28" fmla="*/ 0 h 39"/>
                  <a:gd name="T29" fmla="*/ 164 w 164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4" h="39">
                    <a:moveTo>
                      <a:pt x="10" y="39"/>
                    </a:moveTo>
                    <a:cubicBezTo>
                      <a:pt x="155" y="39"/>
                      <a:pt x="155" y="39"/>
                      <a:pt x="155" y="39"/>
                    </a:cubicBezTo>
                    <a:cubicBezTo>
                      <a:pt x="160" y="39"/>
                      <a:pt x="164" y="35"/>
                      <a:pt x="164" y="29"/>
                    </a:cubicBezTo>
                    <a:cubicBezTo>
                      <a:pt x="164" y="10"/>
                      <a:pt x="164" y="10"/>
                      <a:pt x="164" y="10"/>
                    </a:cubicBezTo>
                    <a:cubicBezTo>
                      <a:pt x="164" y="4"/>
                      <a:pt x="160" y="0"/>
                      <a:pt x="155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5" y="39"/>
                      <a:pt x="10" y="39"/>
                    </a:cubicBezTo>
                  </a:path>
                </a:pathLst>
              </a:custGeom>
              <a:solidFill>
                <a:srgbClr val="63C3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Freeform 38">
                <a:extLst>
                  <a:ext uri="{FF2B5EF4-FFF2-40B4-BE49-F238E27FC236}">
                    <a16:creationId xmlns:a16="http://schemas.microsoft.com/office/drawing/2014/main" xmlns="" id="{A6050F3B-F585-4685-A393-51366FE84F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513" y="3994150"/>
                <a:ext cx="615950" cy="146050"/>
              </a:xfrm>
              <a:custGeom>
                <a:avLst/>
                <a:gdLst>
                  <a:gd name="T0" fmla="*/ 126953304 w 164"/>
                  <a:gd name="T1" fmla="*/ 546938526 h 39"/>
                  <a:gd name="T2" fmla="*/ 2147483647 w 164"/>
                  <a:gd name="T3" fmla="*/ 546938526 h 39"/>
                  <a:gd name="T4" fmla="*/ 2147483647 w 164"/>
                  <a:gd name="T5" fmla="*/ 406696822 h 39"/>
                  <a:gd name="T6" fmla="*/ 2147483647 w 164"/>
                  <a:gd name="T7" fmla="*/ 140241704 h 39"/>
                  <a:gd name="T8" fmla="*/ 2147483647 w 164"/>
                  <a:gd name="T9" fmla="*/ 0 h 39"/>
                  <a:gd name="T10" fmla="*/ 126953304 w 164"/>
                  <a:gd name="T11" fmla="*/ 0 h 39"/>
                  <a:gd name="T12" fmla="*/ 0 w 164"/>
                  <a:gd name="T13" fmla="*/ 140241704 h 39"/>
                  <a:gd name="T14" fmla="*/ 0 w 164"/>
                  <a:gd name="T15" fmla="*/ 406696822 h 39"/>
                  <a:gd name="T16" fmla="*/ 126953304 w 164"/>
                  <a:gd name="T17" fmla="*/ 546938526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4"/>
                  <a:gd name="T28" fmla="*/ 0 h 39"/>
                  <a:gd name="T29" fmla="*/ 164 w 164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4" h="39">
                    <a:moveTo>
                      <a:pt x="9" y="39"/>
                    </a:moveTo>
                    <a:cubicBezTo>
                      <a:pt x="154" y="39"/>
                      <a:pt x="154" y="39"/>
                      <a:pt x="154" y="39"/>
                    </a:cubicBezTo>
                    <a:cubicBezTo>
                      <a:pt x="160" y="39"/>
                      <a:pt x="164" y="35"/>
                      <a:pt x="164" y="29"/>
                    </a:cubicBezTo>
                    <a:cubicBezTo>
                      <a:pt x="164" y="10"/>
                      <a:pt x="164" y="10"/>
                      <a:pt x="164" y="10"/>
                    </a:cubicBezTo>
                    <a:cubicBezTo>
                      <a:pt x="164" y="4"/>
                      <a:pt x="160" y="0"/>
                      <a:pt x="154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</a:path>
                </a:pathLst>
              </a:custGeom>
              <a:solidFill>
                <a:srgbClr val="63C3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Freeform 39">
                <a:extLst>
                  <a:ext uri="{FF2B5EF4-FFF2-40B4-BE49-F238E27FC236}">
                    <a16:creationId xmlns:a16="http://schemas.microsoft.com/office/drawing/2014/main" xmlns="" id="{7809811C-B955-46E9-9D5D-9D4755B17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6325" y="1903412"/>
                <a:ext cx="1116013" cy="300038"/>
              </a:xfrm>
              <a:custGeom>
                <a:avLst/>
                <a:gdLst>
                  <a:gd name="T0" fmla="*/ 2147483647 w 297"/>
                  <a:gd name="T1" fmla="*/ 196926191 h 80"/>
                  <a:gd name="T2" fmla="*/ 1892040343 w 297"/>
                  <a:gd name="T3" fmla="*/ 168793878 h 80"/>
                  <a:gd name="T4" fmla="*/ 1863801832 w 297"/>
                  <a:gd name="T5" fmla="*/ 14064281 h 80"/>
                  <a:gd name="T6" fmla="*/ 1101335738 w 297"/>
                  <a:gd name="T7" fmla="*/ 182858159 h 80"/>
                  <a:gd name="T8" fmla="*/ 705985315 w 297"/>
                  <a:gd name="T9" fmla="*/ 196926191 h 80"/>
                  <a:gd name="T10" fmla="*/ 0 w 297"/>
                  <a:gd name="T11" fmla="*/ 675171761 h 80"/>
                  <a:gd name="T12" fmla="*/ 889541271 w 297"/>
                  <a:gd name="T13" fmla="*/ 1125285018 h 80"/>
                  <a:gd name="T14" fmla="*/ 2147483647 w 297"/>
                  <a:gd name="T15" fmla="*/ 675171761 h 80"/>
                  <a:gd name="T16" fmla="*/ 2147483647 w 297"/>
                  <a:gd name="T17" fmla="*/ 196926191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7"/>
                  <a:gd name="T28" fmla="*/ 0 h 80"/>
                  <a:gd name="T29" fmla="*/ 297 w 297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7" h="80">
                    <a:moveTo>
                      <a:pt x="255" y="14"/>
                    </a:moveTo>
                    <a:cubicBezTo>
                      <a:pt x="255" y="14"/>
                      <a:pt x="192" y="13"/>
                      <a:pt x="134" y="12"/>
                    </a:cubicBezTo>
                    <a:cubicBezTo>
                      <a:pt x="140" y="7"/>
                      <a:pt x="144" y="2"/>
                      <a:pt x="132" y="1"/>
                    </a:cubicBezTo>
                    <a:cubicBezTo>
                      <a:pt x="118" y="0"/>
                      <a:pt x="95" y="7"/>
                      <a:pt x="78" y="13"/>
                    </a:cubicBezTo>
                    <a:cubicBezTo>
                      <a:pt x="67" y="13"/>
                      <a:pt x="57" y="14"/>
                      <a:pt x="50" y="14"/>
                    </a:cubicBezTo>
                    <a:cubicBezTo>
                      <a:pt x="0" y="19"/>
                      <a:pt x="0" y="48"/>
                      <a:pt x="0" y="48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106" y="59"/>
                      <a:pt x="201" y="48"/>
                    </a:cubicBezTo>
                    <a:cubicBezTo>
                      <a:pt x="297" y="38"/>
                      <a:pt x="255" y="14"/>
                      <a:pt x="255" y="14"/>
                    </a:cubicBezTo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Freeform 272">
                <a:extLst>
                  <a:ext uri="{FF2B5EF4-FFF2-40B4-BE49-F238E27FC236}">
                    <a16:creationId xmlns:a16="http://schemas.microsoft.com/office/drawing/2014/main" xmlns="" id="{4770F850-7691-46F3-81AE-9D079FF9B8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3013" y="1801812"/>
                <a:ext cx="354013" cy="74613"/>
              </a:xfrm>
              <a:custGeom>
                <a:avLst/>
                <a:gdLst>
                  <a:gd name="T0" fmla="*/ 0 w 94"/>
                  <a:gd name="T1" fmla="*/ 0 h 20"/>
                  <a:gd name="T2" fmla="*/ 0 w 94"/>
                  <a:gd name="T3" fmla="*/ 13919055 h 20"/>
                  <a:gd name="T4" fmla="*/ 666625309 w 94"/>
                  <a:gd name="T5" fmla="*/ 278354988 h 20"/>
                  <a:gd name="T6" fmla="*/ 1333246853 w 94"/>
                  <a:gd name="T7" fmla="*/ 13919055 h 20"/>
                  <a:gd name="T8" fmla="*/ 1333246853 w 94"/>
                  <a:gd name="T9" fmla="*/ 0 h 20"/>
                  <a:gd name="T10" fmla="*/ 0 w 94"/>
                  <a:gd name="T11" fmla="*/ 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"/>
                  <a:gd name="T19" fmla="*/ 0 h 20"/>
                  <a:gd name="T20" fmla="*/ 94 w 94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" h="20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1"/>
                      <a:pt x="21" y="20"/>
                      <a:pt x="47" y="20"/>
                    </a:cubicBezTo>
                    <a:cubicBezTo>
                      <a:pt x="73" y="20"/>
                      <a:pt x="94" y="11"/>
                      <a:pt x="94" y="1"/>
                    </a:cubicBezTo>
                    <a:cubicBezTo>
                      <a:pt x="94" y="0"/>
                      <a:pt x="94" y="0"/>
                      <a:pt x="9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Freeform 273">
                <a:extLst>
                  <a:ext uri="{FF2B5EF4-FFF2-40B4-BE49-F238E27FC236}">
                    <a16:creationId xmlns:a16="http://schemas.microsoft.com/office/drawing/2014/main" xmlns="" id="{6717BA78-2C2D-4F12-88A9-3973E79E634A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598488" y="1092200"/>
                <a:ext cx="1520825" cy="473075"/>
              </a:xfrm>
              <a:custGeom>
                <a:avLst/>
                <a:gdLst>
                  <a:gd name="T0" fmla="*/ 2147483647 w 405"/>
                  <a:gd name="T1" fmla="*/ 98677438 h 126"/>
                  <a:gd name="T2" fmla="*/ 2147483647 w 405"/>
                  <a:gd name="T3" fmla="*/ 98677438 h 126"/>
                  <a:gd name="T4" fmla="*/ 2147483647 w 405"/>
                  <a:gd name="T5" fmla="*/ 197354875 h 126"/>
                  <a:gd name="T6" fmla="*/ 2147483647 w 405"/>
                  <a:gd name="T7" fmla="*/ 267839296 h 126"/>
                  <a:gd name="T8" fmla="*/ 2143345612 w 405"/>
                  <a:gd name="T9" fmla="*/ 197354875 h 126"/>
                  <a:gd name="T10" fmla="*/ 507632609 w 405"/>
                  <a:gd name="T11" fmla="*/ 98677438 h 126"/>
                  <a:gd name="T12" fmla="*/ 56401954 w 405"/>
                  <a:gd name="T13" fmla="*/ 98677438 h 126"/>
                  <a:gd name="T14" fmla="*/ 56401954 w 405"/>
                  <a:gd name="T15" fmla="*/ 493387188 h 126"/>
                  <a:gd name="T16" fmla="*/ 183313862 w 405"/>
                  <a:gd name="T17" fmla="*/ 592064626 h 126"/>
                  <a:gd name="T18" fmla="*/ 338422991 w 405"/>
                  <a:gd name="T19" fmla="*/ 1184125498 h 126"/>
                  <a:gd name="T20" fmla="*/ 564038319 w 405"/>
                  <a:gd name="T21" fmla="*/ 1536543845 h 126"/>
                  <a:gd name="T22" fmla="*/ 888360822 w 405"/>
                  <a:gd name="T23" fmla="*/ 1705705704 h 126"/>
                  <a:gd name="T24" fmla="*/ 1875425063 w 405"/>
                  <a:gd name="T25" fmla="*/ 1635221283 h 126"/>
                  <a:gd name="T26" fmla="*/ 2147483647 w 405"/>
                  <a:gd name="T27" fmla="*/ 845805536 h 126"/>
                  <a:gd name="T28" fmla="*/ 2147483647 w 405"/>
                  <a:gd name="T29" fmla="*/ 507481820 h 126"/>
                  <a:gd name="T30" fmla="*/ 2147483647 w 405"/>
                  <a:gd name="T31" fmla="*/ 507481820 h 126"/>
                  <a:gd name="T32" fmla="*/ 2147483647 w 405"/>
                  <a:gd name="T33" fmla="*/ 507481820 h 126"/>
                  <a:gd name="T34" fmla="*/ 2147483647 w 405"/>
                  <a:gd name="T35" fmla="*/ 845805536 h 126"/>
                  <a:gd name="T36" fmla="*/ 2147483647 w 405"/>
                  <a:gd name="T37" fmla="*/ 1635221283 h 126"/>
                  <a:gd name="T38" fmla="*/ 2147483647 w 405"/>
                  <a:gd name="T39" fmla="*/ 1705705704 h 126"/>
                  <a:gd name="T40" fmla="*/ 2147483647 w 405"/>
                  <a:gd name="T41" fmla="*/ 1536543845 h 126"/>
                  <a:gd name="T42" fmla="*/ 2147483647 w 405"/>
                  <a:gd name="T43" fmla="*/ 1184125498 h 126"/>
                  <a:gd name="T44" fmla="*/ 2147483647 w 405"/>
                  <a:gd name="T45" fmla="*/ 592064626 h 126"/>
                  <a:gd name="T46" fmla="*/ 2147483647 w 405"/>
                  <a:gd name="T47" fmla="*/ 493387188 h 126"/>
                  <a:gd name="T48" fmla="*/ 2147483647 w 405"/>
                  <a:gd name="T49" fmla="*/ 98677438 h 126"/>
                  <a:gd name="T50" fmla="*/ 2147483647 w 405"/>
                  <a:gd name="T51" fmla="*/ 859900167 h 126"/>
                  <a:gd name="T52" fmla="*/ 1776721643 w 405"/>
                  <a:gd name="T53" fmla="*/ 1564740617 h 126"/>
                  <a:gd name="T54" fmla="*/ 817854624 w 405"/>
                  <a:gd name="T55" fmla="*/ 1578835249 h 126"/>
                  <a:gd name="T56" fmla="*/ 366623968 w 405"/>
                  <a:gd name="T57" fmla="*/ 394709751 h 126"/>
                  <a:gd name="T58" fmla="*/ 1254984790 w 405"/>
                  <a:gd name="T59" fmla="*/ 211449507 h 126"/>
                  <a:gd name="T60" fmla="*/ 2086939902 w 405"/>
                  <a:gd name="T61" fmla="*/ 310126944 h 126"/>
                  <a:gd name="T62" fmla="*/ 2147483647 w 405"/>
                  <a:gd name="T63" fmla="*/ 859900167 h 126"/>
                  <a:gd name="T64" fmla="*/ 2147483647 w 405"/>
                  <a:gd name="T65" fmla="*/ 1578835249 h 126"/>
                  <a:gd name="T66" fmla="*/ 2147483647 w 405"/>
                  <a:gd name="T67" fmla="*/ 1564740617 h 126"/>
                  <a:gd name="T68" fmla="*/ 2147483647 w 405"/>
                  <a:gd name="T69" fmla="*/ 859900167 h 126"/>
                  <a:gd name="T70" fmla="*/ 2147483647 w 405"/>
                  <a:gd name="T71" fmla="*/ 310126944 h 126"/>
                  <a:gd name="T72" fmla="*/ 2147483647 w 405"/>
                  <a:gd name="T73" fmla="*/ 211449507 h 126"/>
                  <a:gd name="T74" fmla="*/ 2147483647 w 405"/>
                  <a:gd name="T75" fmla="*/ 394709751 h 126"/>
                  <a:gd name="T76" fmla="*/ 2147483647 w 405"/>
                  <a:gd name="T77" fmla="*/ 1578835249 h 1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05"/>
                  <a:gd name="T118" fmla="*/ 0 h 126"/>
                  <a:gd name="T119" fmla="*/ 405 w 405"/>
                  <a:gd name="T120" fmla="*/ 126 h 12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05" h="126">
                    <a:moveTo>
                      <a:pt x="401" y="7"/>
                    </a:moveTo>
                    <a:cubicBezTo>
                      <a:pt x="401" y="7"/>
                      <a:pt x="378" y="7"/>
                      <a:pt x="369" y="7"/>
                    </a:cubicBezTo>
                    <a:cubicBezTo>
                      <a:pt x="360" y="8"/>
                      <a:pt x="323" y="0"/>
                      <a:pt x="253" y="14"/>
                    </a:cubicBezTo>
                    <a:cubicBezTo>
                      <a:pt x="253" y="14"/>
                      <a:pt x="231" y="19"/>
                      <a:pt x="202" y="19"/>
                    </a:cubicBezTo>
                    <a:cubicBezTo>
                      <a:pt x="174" y="19"/>
                      <a:pt x="152" y="14"/>
                      <a:pt x="152" y="14"/>
                    </a:cubicBezTo>
                    <a:cubicBezTo>
                      <a:pt x="82" y="0"/>
                      <a:pt x="45" y="8"/>
                      <a:pt x="36" y="7"/>
                    </a:cubicBezTo>
                    <a:cubicBezTo>
                      <a:pt x="27" y="7"/>
                      <a:pt x="4" y="7"/>
                      <a:pt x="4" y="7"/>
                    </a:cubicBezTo>
                    <a:cubicBezTo>
                      <a:pt x="0" y="22"/>
                      <a:pt x="3" y="34"/>
                      <a:pt x="4" y="35"/>
                    </a:cubicBezTo>
                    <a:cubicBezTo>
                      <a:pt x="5" y="36"/>
                      <a:pt x="10" y="36"/>
                      <a:pt x="13" y="42"/>
                    </a:cubicBezTo>
                    <a:cubicBezTo>
                      <a:pt x="17" y="48"/>
                      <a:pt x="18" y="64"/>
                      <a:pt x="24" y="84"/>
                    </a:cubicBezTo>
                    <a:cubicBezTo>
                      <a:pt x="27" y="93"/>
                      <a:pt x="33" y="103"/>
                      <a:pt x="40" y="109"/>
                    </a:cubicBezTo>
                    <a:cubicBezTo>
                      <a:pt x="48" y="116"/>
                      <a:pt x="57" y="120"/>
                      <a:pt x="63" y="121"/>
                    </a:cubicBezTo>
                    <a:cubicBezTo>
                      <a:pt x="75" y="124"/>
                      <a:pt x="111" y="126"/>
                      <a:pt x="133" y="116"/>
                    </a:cubicBezTo>
                    <a:cubicBezTo>
                      <a:pt x="155" y="106"/>
                      <a:pt x="165" y="83"/>
                      <a:pt x="174" y="60"/>
                    </a:cubicBezTo>
                    <a:cubicBezTo>
                      <a:pt x="182" y="37"/>
                      <a:pt x="198" y="36"/>
                      <a:pt x="198" y="36"/>
                    </a:cubicBezTo>
                    <a:cubicBezTo>
                      <a:pt x="198" y="36"/>
                      <a:pt x="199" y="36"/>
                      <a:pt x="201" y="36"/>
                    </a:cubicBezTo>
                    <a:cubicBezTo>
                      <a:pt x="205" y="36"/>
                      <a:pt x="206" y="36"/>
                      <a:pt x="206" y="36"/>
                    </a:cubicBezTo>
                    <a:cubicBezTo>
                      <a:pt x="206" y="36"/>
                      <a:pt x="223" y="37"/>
                      <a:pt x="231" y="60"/>
                    </a:cubicBezTo>
                    <a:cubicBezTo>
                      <a:pt x="239" y="83"/>
                      <a:pt x="250" y="106"/>
                      <a:pt x="272" y="116"/>
                    </a:cubicBezTo>
                    <a:cubicBezTo>
                      <a:pt x="294" y="126"/>
                      <a:pt x="330" y="124"/>
                      <a:pt x="342" y="121"/>
                    </a:cubicBezTo>
                    <a:cubicBezTo>
                      <a:pt x="348" y="120"/>
                      <a:pt x="357" y="116"/>
                      <a:pt x="365" y="109"/>
                    </a:cubicBezTo>
                    <a:cubicBezTo>
                      <a:pt x="372" y="103"/>
                      <a:pt x="378" y="93"/>
                      <a:pt x="381" y="84"/>
                    </a:cubicBezTo>
                    <a:cubicBezTo>
                      <a:pt x="387" y="64"/>
                      <a:pt x="388" y="48"/>
                      <a:pt x="391" y="42"/>
                    </a:cubicBezTo>
                    <a:cubicBezTo>
                      <a:pt x="395" y="36"/>
                      <a:pt x="400" y="36"/>
                      <a:pt x="401" y="35"/>
                    </a:cubicBezTo>
                    <a:cubicBezTo>
                      <a:pt x="402" y="34"/>
                      <a:pt x="405" y="22"/>
                      <a:pt x="401" y="7"/>
                    </a:cubicBezTo>
                    <a:moveTo>
                      <a:pt x="162" y="61"/>
                    </a:moveTo>
                    <a:cubicBezTo>
                      <a:pt x="160" y="73"/>
                      <a:pt x="151" y="102"/>
                      <a:pt x="126" y="111"/>
                    </a:cubicBezTo>
                    <a:cubicBezTo>
                      <a:pt x="87" y="123"/>
                      <a:pt x="58" y="112"/>
                      <a:pt x="58" y="112"/>
                    </a:cubicBezTo>
                    <a:cubicBezTo>
                      <a:pt x="28" y="104"/>
                      <a:pt x="20" y="41"/>
                      <a:pt x="26" y="28"/>
                    </a:cubicBezTo>
                    <a:cubicBezTo>
                      <a:pt x="32" y="15"/>
                      <a:pt x="51" y="15"/>
                      <a:pt x="89" y="15"/>
                    </a:cubicBezTo>
                    <a:cubicBezTo>
                      <a:pt x="126" y="15"/>
                      <a:pt x="148" y="22"/>
                      <a:pt x="148" y="22"/>
                    </a:cubicBezTo>
                    <a:cubicBezTo>
                      <a:pt x="167" y="28"/>
                      <a:pt x="165" y="48"/>
                      <a:pt x="162" y="61"/>
                    </a:cubicBezTo>
                    <a:moveTo>
                      <a:pt x="347" y="112"/>
                    </a:moveTo>
                    <a:cubicBezTo>
                      <a:pt x="347" y="112"/>
                      <a:pt x="318" y="123"/>
                      <a:pt x="279" y="111"/>
                    </a:cubicBezTo>
                    <a:cubicBezTo>
                      <a:pt x="254" y="102"/>
                      <a:pt x="245" y="73"/>
                      <a:pt x="243" y="61"/>
                    </a:cubicBezTo>
                    <a:cubicBezTo>
                      <a:pt x="240" y="48"/>
                      <a:pt x="238" y="28"/>
                      <a:pt x="257" y="22"/>
                    </a:cubicBezTo>
                    <a:cubicBezTo>
                      <a:pt x="257" y="22"/>
                      <a:pt x="279" y="15"/>
                      <a:pt x="316" y="15"/>
                    </a:cubicBezTo>
                    <a:cubicBezTo>
                      <a:pt x="354" y="15"/>
                      <a:pt x="373" y="15"/>
                      <a:pt x="379" y="28"/>
                    </a:cubicBezTo>
                    <a:cubicBezTo>
                      <a:pt x="385" y="41"/>
                      <a:pt x="377" y="104"/>
                      <a:pt x="347" y="112"/>
                    </a:cubicBezTo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40" name="组合 4">
            <a:extLst>
              <a:ext uri="{FF2B5EF4-FFF2-40B4-BE49-F238E27FC236}">
                <a16:creationId xmlns:a16="http://schemas.microsoft.com/office/drawing/2014/main" xmlns="" id="{D5090263-F3D2-4CE6-A3C2-EE48A6CC9AA1}"/>
              </a:ext>
            </a:extLst>
          </p:cNvPr>
          <p:cNvGrpSpPr>
            <a:grpSpLocks/>
          </p:cNvGrpSpPr>
          <p:nvPr/>
        </p:nvGrpSpPr>
        <p:grpSpPr bwMode="auto">
          <a:xfrm>
            <a:off x="4572495" y="2007437"/>
            <a:ext cx="919162" cy="920750"/>
            <a:chOff x="0" y="0"/>
            <a:chExt cx="919063" cy="919397"/>
          </a:xfrm>
        </p:grpSpPr>
        <p:sp>
          <p:nvSpPr>
            <p:cNvPr id="41" name="椭圆 8">
              <a:extLst>
                <a:ext uri="{FF2B5EF4-FFF2-40B4-BE49-F238E27FC236}">
                  <a16:creationId xmlns:a16="http://schemas.microsoft.com/office/drawing/2014/main" xmlns="" id="{1A90B8B8-99AE-4B63-85D1-D169C8C55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19063" cy="919397"/>
            </a:xfrm>
            <a:prstGeom prst="ellipse">
              <a:avLst/>
            </a:prstGeom>
            <a:solidFill>
              <a:srgbClr val="3C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7" tIns="60958" rIns="121917" bIns="60958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5AB7FC"/>
                </a:solidFill>
              </a:endParaRPr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xmlns="" id="{D6B40595-7FE0-4A2E-A452-89E0B4CBDE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43" y="347450"/>
              <a:ext cx="544580" cy="331854"/>
            </a:xfrm>
            <a:custGeom>
              <a:avLst/>
              <a:gdLst>
                <a:gd name="T0" fmla="*/ 2147483647 w 363"/>
                <a:gd name="T1" fmla="*/ 2147483647 h 221"/>
                <a:gd name="T2" fmla="*/ 2147483647 w 363"/>
                <a:gd name="T3" fmla="*/ 2147483647 h 221"/>
                <a:gd name="T4" fmla="*/ 2147483647 w 363"/>
                <a:gd name="T5" fmla="*/ 2147483647 h 221"/>
                <a:gd name="T6" fmla="*/ 2147483647 w 363"/>
                <a:gd name="T7" fmla="*/ 2147483647 h 221"/>
                <a:gd name="T8" fmla="*/ 2147483647 w 363"/>
                <a:gd name="T9" fmla="*/ 2147483647 h 221"/>
                <a:gd name="T10" fmla="*/ 2147483647 w 363"/>
                <a:gd name="T11" fmla="*/ 2147483647 h 221"/>
                <a:gd name="T12" fmla="*/ 2147483647 w 363"/>
                <a:gd name="T13" fmla="*/ 2147483647 h 221"/>
                <a:gd name="T14" fmla="*/ 2147483647 w 363"/>
                <a:gd name="T15" fmla="*/ 2147483647 h 221"/>
                <a:gd name="T16" fmla="*/ 2147483647 w 363"/>
                <a:gd name="T17" fmla="*/ 2147483647 h 221"/>
                <a:gd name="T18" fmla="*/ 2147483647 w 363"/>
                <a:gd name="T19" fmla="*/ 2147483647 h 221"/>
                <a:gd name="T20" fmla="*/ 2147483647 w 363"/>
                <a:gd name="T21" fmla="*/ 2147483647 h 221"/>
                <a:gd name="T22" fmla="*/ 2147483647 w 363"/>
                <a:gd name="T23" fmla="*/ 2147483647 h 221"/>
                <a:gd name="T24" fmla="*/ 2147483647 w 363"/>
                <a:gd name="T25" fmla="*/ 2147483647 h 221"/>
                <a:gd name="T26" fmla="*/ 2147483647 w 363"/>
                <a:gd name="T27" fmla="*/ 2147483647 h 221"/>
                <a:gd name="T28" fmla="*/ 2147483647 w 363"/>
                <a:gd name="T29" fmla="*/ 2147483647 h 221"/>
                <a:gd name="T30" fmla="*/ 2147483647 w 363"/>
                <a:gd name="T31" fmla="*/ 0 h 221"/>
                <a:gd name="T32" fmla="*/ 2147483647 w 363"/>
                <a:gd name="T33" fmla="*/ 2147483647 h 221"/>
                <a:gd name="T34" fmla="*/ 2147483647 w 363"/>
                <a:gd name="T35" fmla="*/ 2147483647 h 221"/>
                <a:gd name="T36" fmla="*/ 2147483647 w 363"/>
                <a:gd name="T37" fmla="*/ 2147483647 h 221"/>
                <a:gd name="T38" fmla="*/ 2147483647 w 363"/>
                <a:gd name="T39" fmla="*/ 2147483647 h 221"/>
                <a:gd name="T40" fmla="*/ 2147483647 w 363"/>
                <a:gd name="T41" fmla="*/ 2147483647 h 221"/>
                <a:gd name="T42" fmla="*/ 2147483647 w 363"/>
                <a:gd name="T43" fmla="*/ 2147483647 h 221"/>
                <a:gd name="T44" fmla="*/ 2147483647 w 363"/>
                <a:gd name="T45" fmla="*/ 2147483647 h 221"/>
                <a:gd name="T46" fmla="*/ 2147483647 w 363"/>
                <a:gd name="T47" fmla="*/ 2147483647 h 221"/>
                <a:gd name="T48" fmla="*/ 2147483647 w 363"/>
                <a:gd name="T49" fmla="*/ 2147483647 h 221"/>
                <a:gd name="T50" fmla="*/ 2147483647 w 363"/>
                <a:gd name="T51" fmla="*/ 2147483647 h 221"/>
                <a:gd name="T52" fmla="*/ 2147483647 w 363"/>
                <a:gd name="T53" fmla="*/ 2147483647 h 221"/>
                <a:gd name="T54" fmla="*/ 2147483647 w 363"/>
                <a:gd name="T55" fmla="*/ 2147483647 h 221"/>
                <a:gd name="T56" fmla="*/ 2147483647 w 363"/>
                <a:gd name="T57" fmla="*/ 2147483647 h 221"/>
                <a:gd name="T58" fmla="*/ 2147483647 w 363"/>
                <a:gd name="T59" fmla="*/ 2147483647 h 221"/>
                <a:gd name="T60" fmla="*/ 2147483647 w 363"/>
                <a:gd name="T61" fmla="*/ 2147483647 h 221"/>
                <a:gd name="T62" fmla="*/ 2147483647 w 363"/>
                <a:gd name="T63" fmla="*/ 2147483647 h 221"/>
                <a:gd name="T64" fmla="*/ 2147483647 w 363"/>
                <a:gd name="T65" fmla="*/ 2147483647 h 221"/>
                <a:gd name="T66" fmla="*/ 2147483647 w 363"/>
                <a:gd name="T67" fmla="*/ 2147483647 h 221"/>
                <a:gd name="T68" fmla="*/ 2147483647 w 363"/>
                <a:gd name="T69" fmla="*/ 2147483647 h 221"/>
                <a:gd name="T70" fmla="*/ 2147483647 w 363"/>
                <a:gd name="T71" fmla="*/ 2147483647 h 221"/>
                <a:gd name="T72" fmla="*/ 2147483647 w 363"/>
                <a:gd name="T73" fmla="*/ 2147483647 h 221"/>
                <a:gd name="T74" fmla="*/ 2147483647 w 363"/>
                <a:gd name="T75" fmla="*/ 2147483647 h 221"/>
                <a:gd name="T76" fmla="*/ 2147483647 w 363"/>
                <a:gd name="T77" fmla="*/ 2147483647 h 221"/>
                <a:gd name="T78" fmla="*/ 2147483647 w 363"/>
                <a:gd name="T79" fmla="*/ 2147483647 h 221"/>
                <a:gd name="T80" fmla="*/ 2147483647 w 363"/>
                <a:gd name="T81" fmla="*/ 2147483647 h 221"/>
                <a:gd name="T82" fmla="*/ 2147483647 w 363"/>
                <a:gd name="T83" fmla="*/ 2147483647 h 2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63"/>
                <a:gd name="T127" fmla="*/ 0 h 221"/>
                <a:gd name="T128" fmla="*/ 363 w 363"/>
                <a:gd name="T129" fmla="*/ 221 h 2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63" h="221">
                  <a:moveTo>
                    <a:pt x="25" y="108"/>
                  </a:moveTo>
                  <a:cubicBezTo>
                    <a:pt x="43" y="115"/>
                    <a:pt x="43" y="115"/>
                    <a:pt x="43" y="115"/>
                  </a:cubicBezTo>
                  <a:cubicBezTo>
                    <a:pt x="26" y="128"/>
                    <a:pt x="26" y="128"/>
                    <a:pt x="26" y="128"/>
                  </a:cubicBezTo>
                  <a:cubicBezTo>
                    <a:pt x="13" y="128"/>
                    <a:pt x="13" y="128"/>
                    <a:pt x="13" y="128"/>
                  </a:cubicBezTo>
                  <a:lnTo>
                    <a:pt x="25" y="108"/>
                  </a:lnTo>
                  <a:close/>
                  <a:moveTo>
                    <a:pt x="238" y="58"/>
                  </a:moveTo>
                  <a:cubicBezTo>
                    <a:pt x="239" y="54"/>
                    <a:pt x="241" y="50"/>
                    <a:pt x="243" y="47"/>
                  </a:cubicBezTo>
                  <a:cubicBezTo>
                    <a:pt x="243" y="47"/>
                    <a:pt x="242" y="47"/>
                    <a:pt x="241" y="47"/>
                  </a:cubicBezTo>
                  <a:cubicBezTo>
                    <a:pt x="237" y="47"/>
                    <a:pt x="229" y="47"/>
                    <a:pt x="224" y="47"/>
                  </a:cubicBezTo>
                  <a:cubicBezTo>
                    <a:pt x="220" y="47"/>
                    <a:pt x="217" y="47"/>
                    <a:pt x="214" y="48"/>
                  </a:cubicBezTo>
                  <a:cubicBezTo>
                    <a:pt x="226" y="58"/>
                    <a:pt x="226" y="58"/>
                    <a:pt x="226" y="58"/>
                  </a:cubicBezTo>
                  <a:lnTo>
                    <a:pt x="238" y="58"/>
                  </a:lnTo>
                  <a:close/>
                  <a:moveTo>
                    <a:pt x="249" y="53"/>
                  </a:moveTo>
                  <a:cubicBezTo>
                    <a:pt x="248" y="53"/>
                    <a:pt x="247" y="55"/>
                    <a:pt x="246" y="58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1" y="55"/>
                    <a:pt x="250" y="53"/>
                    <a:pt x="249" y="53"/>
                  </a:cubicBezTo>
                  <a:close/>
                  <a:moveTo>
                    <a:pt x="250" y="150"/>
                  </a:moveTo>
                  <a:cubicBezTo>
                    <a:pt x="249" y="150"/>
                    <a:pt x="246" y="154"/>
                    <a:pt x="246" y="162"/>
                  </a:cubicBezTo>
                  <a:cubicBezTo>
                    <a:pt x="246" y="169"/>
                    <a:pt x="249" y="173"/>
                    <a:pt x="250" y="173"/>
                  </a:cubicBezTo>
                  <a:cubicBezTo>
                    <a:pt x="251" y="173"/>
                    <a:pt x="254" y="169"/>
                    <a:pt x="254" y="162"/>
                  </a:cubicBezTo>
                  <a:cubicBezTo>
                    <a:pt x="254" y="154"/>
                    <a:pt x="251" y="150"/>
                    <a:pt x="250" y="150"/>
                  </a:cubicBezTo>
                  <a:close/>
                  <a:moveTo>
                    <a:pt x="245" y="144"/>
                  </a:moveTo>
                  <a:cubicBezTo>
                    <a:pt x="244" y="144"/>
                    <a:pt x="243" y="144"/>
                    <a:pt x="243" y="144"/>
                  </a:cubicBezTo>
                  <a:cubicBezTo>
                    <a:pt x="242" y="144"/>
                    <a:pt x="242" y="144"/>
                    <a:pt x="241" y="144"/>
                  </a:cubicBezTo>
                  <a:cubicBezTo>
                    <a:pt x="200" y="171"/>
                    <a:pt x="200" y="171"/>
                    <a:pt x="200" y="171"/>
                  </a:cubicBezTo>
                  <a:cubicBezTo>
                    <a:pt x="205" y="176"/>
                    <a:pt x="214" y="179"/>
                    <a:pt x="225" y="179"/>
                  </a:cubicBezTo>
                  <a:cubicBezTo>
                    <a:pt x="231" y="179"/>
                    <a:pt x="238" y="179"/>
                    <a:pt x="243" y="179"/>
                  </a:cubicBezTo>
                  <a:cubicBezTo>
                    <a:pt x="243" y="179"/>
                    <a:pt x="244" y="179"/>
                    <a:pt x="245" y="179"/>
                  </a:cubicBezTo>
                  <a:cubicBezTo>
                    <a:pt x="241" y="175"/>
                    <a:pt x="238" y="169"/>
                    <a:pt x="238" y="162"/>
                  </a:cubicBezTo>
                  <a:cubicBezTo>
                    <a:pt x="238" y="154"/>
                    <a:pt x="241" y="148"/>
                    <a:pt x="245" y="144"/>
                  </a:cubicBezTo>
                  <a:close/>
                  <a:moveTo>
                    <a:pt x="208" y="58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33" y="48"/>
                    <a:pt x="138" y="58"/>
                  </a:cubicBezTo>
                  <a:lnTo>
                    <a:pt x="208" y="58"/>
                  </a:lnTo>
                  <a:close/>
                  <a:moveTo>
                    <a:pt x="362" y="107"/>
                  </a:moveTo>
                  <a:cubicBezTo>
                    <a:pt x="361" y="119"/>
                    <a:pt x="332" y="125"/>
                    <a:pt x="316" y="125"/>
                  </a:cubicBezTo>
                  <a:cubicBezTo>
                    <a:pt x="248" y="125"/>
                    <a:pt x="248" y="125"/>
                    <a:pt x="248" y="125"/>
                  </a:cubicBezTo>
                  <a:cubicBezTo>
                    <a:pt x="102" y="221"/>
                    <a:pt x="102" y="221"/>
                    <a:pt x="102" y="221"/>
                  </a:cubicBezTo>
                  <a:cubicBezTo>
                    <a:pt x="75" y="221"/>
                    <a:pt x="75" y="221"/>
                    <a:pt x="75" y="221"/>
                  </a:cubicBezTo>
                  <a:cubicBezTo>
                    <a:pt x="75" y="221"/>
                    <a:pt x="113" y="172"/>
                    <a:pt x="121" y="162"/>
                  </a:cubicBezTo>
                  <a:cubicBezTo>
                    <a:pt x="127" y="153"/>
                    <a:pt x="138" y="141"/>
                    <a:pt x="138" y="125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92" y="125"/>
                    <a:pt x="46" y="103"/>
                    <a:pt x="19" y="93"/>
                  </a:cubicBezTo>
                  <a:cubicBezTo>
                    <a:pt x="2" y="87"/>
                    <a:pt x="5" y="70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46" y="37"/>
                    <a:pt x="54" y="47"/>
                  </a:cubicBezTo>
                  <a:cubicBezTo>
                    <a:pt x="66" y="61"/>
                    <a:pt x="81" y="69"/>
                    <a:pt x="102" y="70"/>
                  </a:cubicBezTo>
                  <a:cubicBezTo>
                    <a:pt x="280" y="70"/>
                    <a:pt x="280" y="70"/>
                    <a:pt x="280" y="70"/>
                  </a:cubicBezTo>
                  <a:cubicBezTo>
                    <a:pt x="293" y="70"/>
                    <a:pt x="305" y="72"/>
                    <a:pt x="316" y="76"/>
                  </a:cubicBezTo>
                  <a:cubicBezTo>
                    <a:pt x="337" y="83"/>
                    <a:pt x="350" y="91"/>
                    <a:pt x="358" y="99"/>
                  </a:cubicBezTo>
                  <a:cubicBezTo>
                    <a:pt x="362" y="102"/>
                    <a:pt x="363" y="105"/>
                    <a:pt x="362" y="107"/>
                  </a:cubicBezTo>
                  <a:close/>
                  <a:moveTo>
                    <a:pt x="147" y="96"/>
                  </a:moveTo>
                  <a:cubicBezTo>
                    <a:pt x="147" y="91"/>
                    <a:pt x="143" y="87"/>
                    <a:pt x="138" y="87"/>
                  </a:cubicBezTo>
                  <a:cubicBezTo>
                    <a:pt x="134" y="87"/>
                    <a:pt x="130" y="91"/>
                    <a:pt x="130" y="96"/>
                  </a:cubicBezTo>
                  <a:cubicBezTo>
                    <a:pt x="130" y="100"/>
                    <a:pt x="134" y="104"/>
                    <a:pt x="138" y="104"/>
                  </a:cubicBezTo>
                  <a:cubicBezTo>
                    <a:pt x="143" y="104"/>
                    <a:pt x="147" y="100"/>
                    <a:pt x="147" y="96"/>
                  </a:cubicBezTo>
                  <a:close/>
                  <a:moveTo>
                    <a:pt x="176" y="96"/>
                  </a:moveTo>
                  <a:cubicBezTo>
                    <a:pt x="176" y="91"/>
                    <a:pt x="172" y="87"/>
                    <a:pt x="167" y="87"/>
                  </a:cubicBezTo>
                  <a:cubicBezTo>
                    <a:pt x="162" y="87"/>
                    <a:pt x="159" y="91"/>
                    <a:pt x="159" y="96"/>
                  </a:cubicBezTo>
                  <a:cubicBezTo>
                    <a:pt x="159" y="100"/>
                    <a:pt x="162" y="104"/>
                    <a:pt x="167" y="104"/>
                  </a:cubicBezTo>
                  <a:cubicBezTo>
                    <a:pt x="172" y="104"/>
                    <a:pt x="176" y="100"/>
                    <a:pt x="176" y="96"/>
                  </a:cubicBezTo>
                  <a:close/>
                  <a:moveTo>
                    <a:pt x="205" y="96"/>
                  </a:moveTo>
                  <a:cubicBezTo>
                    <a:pt x="205" y="91"/>
                    <a:pt x="201" y="87"/>
                    <a:pt x="196" y="87"/>
                  </a:cubicBezTo>
                  <a:cubicBezTo>
                    <a:pt x="191" y="87"/>
                    <a:pt x="188" y="91"/>
                    <a:pt x="188" y="96"/>
                  </a:cubicBezTo>
                  <a:cubicBezTo>
                    <a:pt x="188" y="100"/>
                    <a:pt x="191" y="104"/>
                    <a:pt x="196" y="104"/>
                  </a:cubicBezTo>
                  <a:cubicBezTo>
                    <a:pt x="201" y="104"/>
                    <a:pt x="205" y="100"/>
                    <a:pt x="205" y="96"/>
                  </a:cubicBezTo>
                  <a:close/>
                  <a:moveTo>
                    <a:pt x="234" y="96"/>
                  </a:moveTo>
                  <a:cubicBezTo>
                    <a:pt x="234" y="91"/>
                    <a:pt x="230" y="87"/>
                    <a:pt x="225" y="87"/>
                  </a:cubicBezTo>
                  <a:cubicBezTo>
                    <a:pt x="220" y="87"/>
                    <a:pt x="217" y="91"/>
                    <a:pt x="217" y="96"/>
                  </a:cubicBezTo>
                  <a:cubicBezTo>
                    <a:pt x="217" y="100"/>
                    <a:pt x="220" y="104"/>
                    <a:pt x="225" y="104"/>
                  </a:cubicBezTo>
                  <a:cubicBezTo>
                    <a:pt x="230" y="104"/>
                    <a:pt x="234" y="100"/>
                    <a:pt x="234" y="96"/>
                  </a:cubicBezTo>
                  <a:close/>
                  <a:moveTo>
                    <a:pt x="262" y="96"/>
                  </a:moveTo>
                  <a:cubicBezTo>
                    <a:pt x="262" y="91"/>
                    <a:pt x="259" y="87"/>
                    <a:pt x="254" y="87"/>
                  </a:cubicBezTo>
                  <a:cubicBezTo>
                    <a:pt x="249" y="87"/>
                    <a:pt x="245" y="91"/>
                    <a:pt x="245" y="96"/>
                  </a:cubicBezTo>
                  <a:cubicBezTo>
                    <a:pt x="245" y="100"/>
                    <a:pt x="249" y="104"/>
                    <a:pt x="254" y="104"/>
                  </a:cubicBezTo>
                  <a:cubicBezTo>
                    <a:pt x="259" y="104"/>
                    <a:pt x="262" y="100"/>
                    <a:pt x="262" y="96"/>
                  </a:cubicBezTo>
                  <a:close/>
                  <a:moveTo>
                    <a:pt x="340" y="96"/>
                  </a:moveTo>
                  <a:cubicBezTo>
                    <a:pt x="336" y="94"/>
                    <a:pt x="331" y="91"/>
                    <a:pt x="325" y="89"/>
                  </a:cubicBezTo>
                  <a:cubicBezTo>
                    <a:pt x="322" y="90"/>
                    <a:pt x="316" y="91"/>
                    <a:pt x="309" y="91"/>
                  </a:cubicBezTo>
                  <a:cubicBezTo>
                    <a:pt x="300" y="91"/>
                    <a:pt x="300" y="104"/>
                    <a:pt x="310" y="105"/>
                  </a:cubicBezTo>
                  <a:cubicBezTo>
                    <a:pt x="322" y="105"/>
                    <a:pt x="335" y="101"/>
                    <a:pt x="340" y="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3" name="组合 10">
            <a:extLst>
              <a:ext uri="{FF2B5EF4-FFF2-40B4-BE49-F238E27FC236}">
                <a16:creationId xmlns:a16="http://schemas.microsoft.com/office/drawing/2014/main" xmlns="" id="{4F73A061-AF72-4D7C-B0E2-FCEB69338D9F}"/>
              </a:ext>
            </a:extLst>
          </p:cNvPr>
          <p:cNvGrpSpPr>
            <a:grpSpLocks/>
          </p:cNvGrpSpPr>
          <p:nvPr/>
        </p:nvGrpSpPr>
        <p:grpSpPr bwMode="auto">
          <a:xfrm>
            <a:off x="4574082" y="3301250"/>
            <a:ext cx="919163" cy="919162"/>
            <a:chOff x="0" y="0"/>
            <a:chExt cx="919063" cy="919397"/>
          </a:xfrm>
        </p:grpSpPr>
        <p:sp>
          <p:nvSpPr>
            <p:cNvPr id="44" name="椭圆 11">
              <a:extLst>
                <a:ext uri="{FF2B5EF4-FFF2-40B4-BE49-F238E27FC236}">
                  <a16:creationId xmlns:a16="http://schemas.microsoft.com/office/drawing/2014/main" xmlns="" id="{0BDEC836-0441-48A5-BD29-81BEC3B35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19063" cy="919397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7" tIns="60958" rIns="121917" bIns="60958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44D002"/>
                </a:solidFill>
              </a:endParaRPr>
            </a:p>
          </p:txBody>
        </p:sp>
        <p:pic>
          <p:nvPicPr>
            <p:cNvPr id="45" name="组合 12">
              <a:extLst>
                <a:ext uri="{FF2B5EF4-FFF2-40B4-BE49-F238E27FC236}">
                  <a16:creationId xmlns:a16="http://schemas.microsoft.com/office/drawing/2014/main" xmlns="" id="{D57DDB36-A451-466F-AA13-44AF63132A7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198" y="262106"/>
              <a:ext cx="438912" cy="432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组合 15">
            <a:extLst>
              <a:ext uri="{FF2B5EF4-FFF2-40B4-BE49-F238E27FC236}">
                <a16:creationId xmlns:a16="http://schemas.microsoft.com/office/drawing/2014/main" xmlns="" id="{DB98A44D-A7FE-4D51-97BF-405D14AAB1E8}"/>
              </a:ext>
            </a:extLst>
          </p:cNvPr>
          <p:cNvGrpSpPr>
            <a:grpSpLocks/>
          </p:cNvGrpSpPr>
          <p:nvPr/>
        </p:nvGrpSpPr>
        <p:grpSpPr bwMode="auto">
          <a:xfrm>
            <a:off x="4585195" y="4701425"/>
            <a:ext cx="919162" cy="920750"/>
            <a:chOff x="0" y="0"/>
            <a:chExt cx="919063" cy="919397"/>
          </a:xfrm>
        </p:grpSpPr>
        <p:sp>
          <p:nvSpPr>
            <p:cNvPr id="47" name="椭圆 16">
              <a:extLst>
                <a:ext uri="{FF2B5EF4-FFF2-40B4-BE49-F238E27FC236}">
                  <a16:creationId xmlns:a16="http://schemas.microsoft.com/office/drawing/2014/main" xmlns="" id="{381DB8FE-53FB-4D83-AB52-C248012FD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19063" cy="919397"/>
            </a:xfrm>
            <a:prstGeom prst="ellipse">
              <a:avLst/>
            </a:prstGeom>
            <a:solidFill>
              <a:srgbClr val="3C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7" tIns="60958" rIns="121917" bIns="60958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48" name="组合 17">
              <a:extLst>
                <a:ext uri="{FF2B5EF4-FFF2-40B4-BE49-F238E27FC236}">
                  <a16:creationId xmlns:a16="http://schemas.microsoft.com/office/drawing/2014/main" xmlns="" id="{7D3AF59F-1E8E-488E-8F68-9155825A9A8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29" y="245241"/>
              <a:ext cx="432816" cy="390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9" name="组合 22">
            <a:extLst>
              <a:ext uri="{FF2B5EF4-FFF2-40B4-BE49-F238E27FC236}">
                <a16:creationId xmlns:a16="http://schemas.microsoft.com/office/drawing/2014/main" xmlns="" id="{99D0798F-077B-4715-AEFC-34A1F5CCD7D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020" y="2009025"/>
            <a:ext cx="9207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组合 25">
            <a:extLst>
              <a:ext uri="{FF2B5EF4-FFF2-40B4-BE49-F238E27FC236}">
                <a16:creationId xmlns:a16="http://schemas.microsoft.com/office/drawing/2014/main" xmlns="" id="{E6D74416-7FBE-4215-A338-DCC98D824316}"/>
              </a:ext>
            </a:extLst>
          </p:cNvPr>
          <p:cNvGrpSpPr>
            <a:grpSpLocks/>
          </p:cNvGrpSpPr>
          <p:nvPr/>
        </p:nvGrpSpPr>
        <p:grpSpPr bwMode="auto">
          <a:xfrm>
            <a:off x="6494957" y="3301250"/>
            <a:ext cx="919163" cy="919162"/>
            <a:chOff x="0" y="0"/>
            <a:chExt cx="919063" cy="919397"/>
          </a:xfrm>
        </p:grpSpPr>
        <p:sp>
          <p:nvSpPr>
            <p:cNvPr id="51" name="椭圆 26">
              <a:extLst>
                <a:ext uri="{FF2B5EF4-FFF2-40B4-BE49-F238E27FC236}">
                  <a16:creationId xmlns:a16="http://schemas.microsoft.com/office/drawing/2014/main" xmlns="" id="{058C0730-FB1E-403A-A6D2-BF8AA03226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19063" cy="919397"/>
            </a:xfrm>
            <a:prstGeom prst="ellipse">
              <a:avLst/>
            </a:prstGeom>
            <a:solidFill>
              <a:srgbClr val="3C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7" tIns="60958" rIns="121917" bIns="60958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xmlns="" id="{054D9188-CC22-4441-8216-4BF9137622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246" y="210141"/>
              <a:ext cx="489080" cy="499117"/>
            </a:xfrm>
            <a:custGeom>
              <a:avLst/>
              <a:gdLst>
                <a:gd name="T0" fmla="*/ 2147483647 w 1470"/>
                <a:gd name="T1" fmla="*/ 2147483647 h 1478"/>
                <a:gd name="T2" fmla="*/ 2147483647 w 1470"/>
                <a:gd name="T3" fmla="*/ 2147483647 h 1478"/>
                <a:gd name="T4" fmla="*/ 2147483647 w 1470"/>
                <a:gd name="T5" fmla="*/ 2147483647 h 1478"/>
                <a:gd name="T6" fmla="*/ 2147483647 w 1470"/>
                <a:gd name="T7" fmla="*/ 2147483647 h 1478"/>
                <a:gd name="T8" fmla="*/ 2147483647 w 1470"/>
                <a:gd name="T9" fmla="*/ 2147483647 h 1478"/>
                <a:gd name="T10" fmla="*/ 2147483647 w 1470"/>
                <a:gd name="T11" fmla="*/ 2147483647 h 1478"/>
                <a:gd name="T12" fmla="*/ 2147483647 w 1470"/>
                <a:gd name="T13" fmla="*/ 2147483647 h 1478"/>
                <a:gd name="T14" fmla="*/ 2147483647 w 1470"/>
                <a:gd name="T15" fmla="*/ 2147483647 h 1478"/>
                <a:gd name="T16" fmla="*/ 2147483647 w 1470"/>
                <a:gd name="T17" fmla="*/ 2147483647 h 1478"/>
                <a:gd name="T18" fmla="*/ 2147483647 w 1470"/>
                <a:gd name="T19" fmla="*/ 2147483647 h 1478"/>
                <a:gd name="T20" fmla="*/ 2147483647 w 1470"/>
                <a:gd name="T21" fmla="*/ 2147483647 h 1478"/>
                <a:gd name="T22" fmla="*/ 2147483647 w 1470"/>
                <a:gd name="T23" fmla="*/ 2147483647 h 1478"/>
                <a:gd name="T24" fmla="*/ 2147483647 w 1470"/>
                <a:gd name="T25" fmla="*/ 2147483647 h 1478"/>
                <a:gd name="T26" fmla="*/ 2147483647 w 1470"/>
                <a:gd name="T27" fmla="*/ 2147483647 h 1478"/>
                <a:gd name="T28" fmla="*/ 2147483647 w 1470"/>
                <a:gd name="T29" fmla="*/ 2147483647 h 1478"/>
                <a:gd name="T30" fmla="*/ 2147483647 w 1470"/>
                <a:gd name="T31" fmla="*/ 2147483647 h 1478"/>
                <a:gd name="T32" fmla="*/ 2147483647 w 1470"/>
                <a:gd name="T33" fmla="*/ 2147483647 h 1478"/>
                <a:gd name="T34" fmla="*/ 2147483647 w 1470"/>
                <a:gd name="T35" fmla="*/ 2147483647 h 1478"/>
                <a:gd name="T36" fmla="*/ 2147483647 w 1470"/>
                <a:gd name="T37" fmla="*/ 2147483647 h 1478"/>
                <a:gd name="T38" fmla="*/ 2147483647 w 1470"/>
                <a:gd name="T39" fmla="*/ 2147483647 h 1478"/>
                <a:gd name="T40" fmla="*/ 2147483647 w 1470"/>
                <a:gd name="T41" fmla="*/ 2147483647 h 1478"/>
                <a:gd name="T42" fmla="*/ 2147483647 w 1470"/>
                <a:gd name="T43" fmla="*/ 2147483647 h 1478"/>
                <a:gd name="T44" fmla="*/ 2147483647 w 1470"/>
                <a:gd name="T45" fmla="*/ 2147483647 h 1478"/>
                <a:gd name="T46" fmla="*/ 2147483647 w 1470"/>
                <a:gd name="T47" fmla="*/ 2147483647 h 1478"/>
                <a:gd name="T48" fmla="*/ 2147483647 w 1470"/>
                <a:gd name="T49" fmla="*/ 2147483647 h 1478"/>
                <a:gd name="T50" fmla="*/ 2147483647 w 1470"/>
                <a:gd name="T51" fmla="*/ 2147483647 h 1478"/>
                <a:gd name="T52" fmla="*/ 2147483647 w 1470"/>
                <a:gd name="T53" fmla="*/ 2147483647 h 1478"/>
                <a:gd name="T54" fmla="*/ 2147483647 w 1470"/>
                <a:gd name="T55" fmla="*/ 2147483647 h 1478"/>
                <a:gd name="T56" fmla="*/ 2147483647 w 1470"/>
                <a:gd name="T57" fmla="*/ 2147483647 h 1478"/>
                <a:gd name="T58" fmla="*/ 2147483647 w 1470"/>
                <a:gd name="T59" fmla="*/ 2147483647 h 1478"/>
                <a:gd name="T60" fmla="*/ 2147483647 w 1470"/>
                <a:gd name="T61" fmla="*/ 2147483647 h 1478"/>
                <a:gd name="T62" fmla="*/ 2147483647 w 1470"/>
                <a:gd name="T63" fmla="*/ 2147483647 h 1478"/>
                <a:gd name="T64" fmla="*/ 2147483647 w 1470"/>
                <a:gd name="T65" fmla="*/ 2147483647 h 1478"/>
                <a:gd name="T66" fmla="*/ 2147483647 w 1470"/>
                <a:gd name="T67" fmla="*/ 2147483647 h 1478"/>
                <a:gd name="T68" fmla="*/ 2147483647 w 1470"/>
                <a:gd name="T69" fmla="*/ 2147483647 h 1478"/>
                <a:gd name="T70" fmla="*/ 2147483647 w 1470"/>
                <a:gd name="T71" fmla="*/ 2147483647 h 1478"/>
                <a:gd name="T72" fmla="*/ 2147483647 w 1470"/>
                <a:gd name="T73" fmla="*/ 2147483647 h 1478"/>
                <a:gd name="T74" fmla="*/ 2147483647 w 1470"/>
                <a:gd name="T75" fmla="*/ 2147483647 h 1478"/>
                <a:gd name="T76" fmla="*/ 2147483647 w 1470"/>
                <a:gd name="T77" fmla="*/ 2147483647 h 1478"/>
                <a:gd name="T78" fmla="*/ 2147483647 w 1470"/>
                <a:gd name="T79" fmla="*/ 2147483647 h 1478"/>
                <a:gd name="T80" fmla="*/ 2147483647 w 1470"/>
                <a:gd name="T81" fmla="*/ 2147483647 h 1478"/>
                <a:gd name="T82" fmla="*/ 2147483647 w 1470"/>
                <a:gd name="T83" fmla="*/ 2147483647 h 1478"/>
                <a:gd name="T84" fmla="*/ 2147483647 w 1470"/>
                <a:gd name="T85" fmla="*/ 2147483647 h 1478"/>
                <a:gd name="T86" fmla="*/ 2147483647 w 1470"/>
                <a:gd name="T87" fmla="*/ 2147483647 h 1478"/>
                <a:gd name="T88" fmla="*/ 2147483647 w 1470"/>
                <a:gd name="T89" fmla="*/ 2147483647 h 1478"/>
                <a:gd name="T90" fmla="*/ 2147483647 w 1470"/>
                <a:gd name="T91" fmla="*/ 2147483647 h 1478"/>
                <a:gd name="T92" fmla="*/ 2147483647 w 1470"/>
                <a:gd name="T93" fmla="*/ 2147483647 h 1478"/>
                <a:gd name="T94" fmla="*/ 2147483647 w 1470"/>
                <a:gd name="T95" fmla="*/ 2147483647 h 1478"/>
                <a:gd name="T96" fmla="*/ 2147483647 w 1470"/>
                <a:gd name="T97" fmla="*/ 2147483647 h 1478"/>
                <a:gd name="T98" fmla="*/ 2147483647 w 1470"/>
                <a:gd name="T99" fmla="*/ 2147483647 h 1478"/>
                <a:gd name="T100" fmla="*/ 2147483647 w 1470"/>
                <a:gd name="T101" fmla="*/ 2147483647 h 1478"/>
                <a:gd name="T102" fmla="*/ 0 w 1470"/>
                <a:gd name="T103" fmla="*/ 2147483647 h 1478"/>
                <a:gd name="T104" fmla="*/ 2147483647 w 1470"/>
                <a:gd name="T105" fmla="*/ 2147483647 h 1478"/>
                <a:gd name="T106" fmla="*/ 2147483647 w 1470"/>
                <a:gd name="T107" fmla="*/ 2147483647 h 1478"/>
                <a:gd name="T108" fmla="*/ 2147483647 w 1470"/>
                <a:gd name="T109" fmla="*/ 2147483647 h 1478"/>
                <a:gd name="T110" fmla="*/ 2147483647 w 1470"/>
                <a:gd name="T111" fmla="*/ 2147483647 h 14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70"/>
                <a:gd name="T169" fmla="*/ 0 h 1478"/>
                <a:gd name="T170" fmla="*/ 1470 w 1470"/>
                <a:gd name="T171" fmla="*/ 1478 h 14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70" h="1478">
                  <a:moveTo>
                    <a:pt x="1334" y="696"/>
                  </a:moveTo>
                  <a:cubicBezTo>
                    <a:pt x="1310" y="696"/>
                    <a:pt x="1290" y="676"/>
                    <a:pt x="1290" y="652"/>
                  </a:cubicBezTo>
                  <a:cubicBezTo>
                    <a:pt x="1290" y="627"/>
                    <a:pt x="1310" y="607"/>
                    <a:pt x="1334" y="607"/>
                  </a:cubicBezTo>
                  <a:cubicBezTo>
                    <a:pt x="1359" y="607"/>
                    <a:pt x="1379" y="627"/>
                    <a:pt x="1379" y="652"/>
                  </a:cubicBezTo>
                  <a:cubicBezTo>
                    <a:pt x="1379" y="676"/>
                    <a:pt x="1359" y="696"/>
                    <a:pt x="1334" y="696"/>
                  </a:cubicBezTo>
                  <a:close/>
                  <a:moveTo>
                    <a:pt x="1469" y="646"/>
                  </a:moveTo>
                  <a:cubicBezTo>
                    <a:pt x="1469" y="637"/>
                    <a:pt x="1462" y="630"/>
                    <a:pt x="1454" y="629"/>
                  </a:cubicBezTo>
                  <a:lnTo>
                    <a:pt x="1428" y="625"/>
                  </a:lnTo>
                  <a:cubicBezTo>
                    <a:pt x="1426" y="617"/>
                    <a:pt x="1423" y="610"/>
                    <a:pt x="1419" y="602"/>
                  </a:cubicBezTo>
                  <a:lnTo>
                    <a:pt x="1434" y="582"/>
                  </a:lnTo>
                  <a:cubicBezTo>
                    <a:pt x="1439" y="575"/>
                    <a:pt x="1439" y="565"/>
                    <a:pt x="1433" y="559"/>
                  </a:cubicBezTo>
                  <a:cubicBezTo>
                    <a:pt x="1430" y="556"/>
                    <a:pt x="1428" y="554"/>
                    <a:pt x="1426" y="552"/>
                  </a:cubicBezTo>
                  <a:cubicBezTo>
                    <a:pt x="1422" y="549"/>
                    <a:pt x="1418" y="547"/>
                    <a:pt x="1413" y="547"/>
                  </a:cubicBezTo>
                  <a:cubicBezTo>
                    <a:pt x="1409" y="547"/>
                    <a:pt x="1406" y="548"/>
                    <a:pt x="1402" y="551"/>
                  </a:cubicBezTo>
                  <a:lnTo>
                    <a:pt x="1382" y="567"/>
                  </a:lnTo>
                  <a:cubicBezTo>
                    <a:pt x="1375" y="562"/>
                    <a:pt x="1367" y="559"/>
                    <a:pt x="1359" y="557"/>
                  </a:cubicBezTo>
                  <a:lnTo>
                    <a:pt x="1355" y="532"/>
                  </a:lnTo>
                  <a:cubicBezTo>
                    <a:pt x="1354" y="523"/>
                    <a:pt x="1347" y="517"/>
                    <a:pt x="1338" y="516"/>
                  </a:cubicBezTo>
                  <a:cubicBezTo>
                    <a:pt x="1337" y="516"/>
                    <a:pt x="1335" y="516"/>
                    <a:pt x="1334" y="516"/>
                  </a:cubicBezTo>
                  <a:cubicBezTo>
                    <a:pt x="1332" y="516"/>
                    <a:pt x="1330" y="516"/>
                    <a:pt x="1328" y="516"/>
                  </a:cubicBezTo>
                  <a:cubicBezTo>
                    <a:pt x="1319" y="517"/>
                    <a:pt x="1312" y="524"/>
                    <a:pt x="1311" y="532"/>
                  </a:cubicBezTo>
                  <a:lnTo>
                    <a:pt x="1308" y="558"/>
                  </a:lnTo>
                  <a:cubicBezTo>
                    <a:pt x="1300" y="560"/>
                    <a:pt x="1292" y="563"/>
                    <a:pt x="1285" y="567"/>
                  </a:cubicBezTo>
                  <a:lnTo>
                    <a:pt x="1264" y="552"/>
                  </a:lnTo>
                  <a:cubicBezTo>
                    <a:pt x="1261" y="550"/>
                    <a:pt x="1257" y="549"/>
                    <a:pt x="1254" y="549"/>
                  </a:cubicBezTo>
                  <a:cubicBezTo>
                    <a:pt x="1249" y="549"/>
                    <a:pt x="1245" y="550"/>
                    <a:pt x="1241" y="553"/>
                  </a:cubicBezTo>
                  <a:cubicBezTo>
                    <a:pt x="1239" y="556"/>
                    <a:pt x="1236" y="558"/>
                    <a:pt x="1234" y="560"/>
                  </a:cubicBezTo>
                  <a:cubicBezTo>
                    <a:pt x="1228" y="567"/>
                    <a:pt x="1228" y="577"/>
                    <a:pt x="1233" y="584"/>
                  </a:cubicBezTo>
                  <a:lnTo>
                    <a:pt x="1249" y="604"/>
                  </a:lnTo>
                  <a:cubicBezTo>
                    <a:pt x="1245" y="611"/>
                    <a:pt x="1242" y="619"/>
                    <a:pt x="1240" y="627"/>
                  </a:cubicBezTo>
                  <a:lnTo>
                    <a:pt x="1214" y="631"/>
                  </a:lnTo>
                  <a:cubicBezTo>
                    <a:pt x="1206" y="632"/>
                    <a:pt x="1199" y="639"/>
                    <a:pt x="1199" y="648"/>
                  </a:cubicBezTo>
                  <a:cubicBezTo>
                    <a:pt x="1199" y="649"/>
                    <a:pt x="1199" y="651"/>
                    <a:pt x="1199" y="652"/>
                  </a:cubicBezTo>
                  <a:cubicBezTo>
                    <a:pt x="1199" y="654"/>
                    <a:pt x="1199" y="656"/>
                    <a:pt x="1199" y="658"/>
                  </a:cubicBezTo>
                  <a:cubicBezTo>
                    <a:pt x="1199" y="667"/>
                    <a:pt x="1206" y="674"/>
                    <a:pt x="1215" y="675"/>
                  </a:cubicBezTo>
                  <a:lnTo>
                    <a:pt x="1240" y="678"/>
                  </a:lnTo>
                  <a:cubicBezTo>
                    <a:pt x="1242" y="686"/>
                    <a:pt x="1246" y="694"/>
                    <a:pt x="1250" y="701"/>
                  </a:cubicBezTo>
                  <a:lnTo>
                    <a:pt x="1235" y="722"/>
                  </a:lnTo>
                  <a:cubicBezTo>
                    <a:pt x="1229" y="729"/>
                    <a:pt x="1230" y="739"/>
                    <a:pt x="1236" y="745"/>
                  </a:cubicBezTo>
                  <a:cubicBezTo>
                    <a:pt x="1238" y="747"/>
                    <a:pt x="1240" y="750"/>
                    <a:pt x="1243" y="752"/>
                  </a:cubicBezTo>
                  <a:cubicBezTo>
                    <a:pt x="1246" y="755"/>
                    <a:pt x="1251" y="756"/>
                    <a:pt x="1255" y="756"/>
                  </a:cubicBezTo>
                  <a:cubicBezTo>
                    <a:pt x="1259" y="756"/>
                    <a:pt x="1263" y="755"/>
                    <a:pt x="1266" y="753"/>
                  </a:cubicBezTo>
                  <a:lnTo>
                    <a:pt x="1286" y="737"/>
                  </a:lnTo>
                  <a:cubicBezTo>
                    <a:pt x="1294" y="741"/>
                    <a:pt x="1301" y="744"/>
                    <a:pt x="1309" y="746"/>
                  </a:cubicBezTo>
                  <a:lnTo>
                    <a:pt x="1313" y="772"/>
                  </a:lnTo>
                  <a:cubicBezTo>
                    <a:pt x="1314" y="780"/>
                    <a:pt x="1322" y="787"/>
                    <a:pt x="1331" y="787"/>
                  </a:cubicBezTo>
                  <a:cubicBezTo>
                    <a:pt x="1332" y="787"/>
                    <a:pt x="1333" y="787"/>
                    <a:pt x="1334" y="787"/>
                  </a:cubicBezTo>
                  <a:cubicBezTo>
                    <a:pt x="1336" y="787"/>
                    <a:pt x="1338" y="787"/>
                    <a:pt x="1340" y="787"/>
                  </a:cubicBezTo>
                  <a:cubicBezTo>
                    <a:pt x="1349" y="787"/>
                    <a:pt x="1356" y="780"/>
                    <a:pt x="1357" y="771"/>
                  </a:cubicBezTo>
                  <a:lnTo>
                    <a:pt x="1361" y="746"/>
                  </a:lnTo>
                  <a:cubicBezTo>
                    <a:pt x="1369" y="744"/>
                    <a:pt x="1376" y="740"/>
                    <a:pt x="1384" y="736"/>
                  </a:cubicBezTo>
                  <a:lnTo>
                    <a:pt x="1404" y="751"/>
                  </a:lnTo>
                  <a:cubicBezTo>
                    <a:pt x="1407" y="754"/>
                    <a:pt x="1411" y="755"/>
                    <a:pt x="1415" y="755"/>
                  </a:cubicBezTo>
                  <a:cubicBezTo>
                    <a:pt x="1419" y="755"/>
                    <a:pt x="1424" y="753"/>
                    <a:pt x="1427" y="750"/>
                  </a:cubicBezTo>
                  <a:cubicBezTo>
                    <a:pt x="1430" y="748"/>
                    <a:pt x="1432" y="746"/>
                    <a:pt x="1434" y="743"/>
                  </a:cubicBezTo>
                  <a:cubicBezTo>
                    <a:pt x="1440" y="737"/>
                    <a:pt x="1440" y="727"/>
                    <a:pt x="1435" y="720"/>
                  </a:cubicBezTo>
                  <a:lnTo>
                    <a:pt x="1419" y="700"/>
                  </a:lnTo>
                  <a:cubicBezTo>
                    <a:pt x="1424" y="692"/>
                    <a:pt x="1427" y="685"/>
                    <a:pt x="1429" y="677"/>
                  </a:cubicBezTo>
                  <a:lnTo>
                    <a:pt x="1454" y="673"/>
                  </a:lnTo>
                  <a:cubicBezTo>
                    <a:pt x="1463" y="672"/>
                    <a:pt x="1469" y="664"/>
                    <a:pt x="1470" y="655"/>
                  </a:cubicBezTo>
                  <a:cubicBezTo>
                    <a:pt x="1470" y="654"/>
                    <a:pt x="1470" y="653"/>
                    <a:pt x="1470" y="652"/>
                  </a:cubicBezTo>
                  <a:cubicBezTo>
                    <a:pt x="1470" y="650"/>
                    <a:pt x="1470" y="648"/>
                    <a:pt x="1469" y="646"/>
                  </a:cubicBezTo>
                  <a:close/>
                  <a:moveTo>
                    <a:pt x="982" y="700"/>
                  </a:moveTo>
                  <a:cubicBezTo>
                    <a:pt x="976" y="715"/>
                    <a:pt x="965" y="726"/>
                    <a:pt x="950" y="732"/>
                  </a:cubicBezTo>
                  <a:cubicBezTo>
                    <a:pt x="943" y="735"/>
                    <a:pt x="936" y="737"/>
                    <a:pt x="928" y="737"/>
                  </a:cubicBezTo>
                  <a:cubicBezTo>
                    <a:pt x="904" y="737"/>
                    <a:pt x="883" y="722"/>
                    <a:pt x="874" y="700"/>
                  </a:cubicBezTo>
                  <a:cubicBezTo>
                    <a:pt x="861" y="670"/>
                    <a:pt x="876" y="636"/>
                    <a:pt x="906" y="623"/>
                  </a:cubicBezTo>
                  <a:cubicBezTo>
                    <a:pt x="913" y="620"/>
                    <a:pt x="920" y="619"/>
                    <a:pt x="928" y="619"/>
                  </a:cubicBezTo>
                  <a:cubicBezTo>
                    <a:pt x="952" y="619"/>
                    <a:pt x="973" y="633"/>
                    <a:pt x="983" y="655"/>
                  </a:cubicBezTo>
                  <a:cubicBezTo>
                    <a:pt x="989" y="670"/>
                    <a:pt x="988" y="686"/>
                    <a:pt x="982" y="700"/>
                  </a:cubicBezTo>
                  <a:close/>
                  <a:moveTo>
                    <a:pt x="1090" y="713"/>
                  </a:moveTo>
                  <a:lnTo>
                    <a:pt x="1057" y="693"/>
                  </a:lnTo>
                  <a:cubicBezTo>
                    <a:pt x="1058" y="683"/>
                    <a:pt x="1058" y="671"/>
                    <a:pt x="1056" y="660"/>
                  </a:cubicBezTo>
                  <a:lnTo>
                    <a:pt x="1090" y="641"/>
                  </a:lnTo>
                  <a:cubicBezTo>
                    <a:pt x="1097" y="636"/>
                    <a:pt x="1100" y="627"/>
                    <a:pt x="1098" y="619"/>
                  </a:cubicBezTo>
                  <a:cubicBezTo>
                    <a:pt x="1097" y="616"/>
                    <a:pt x="1095" y="613"/>
                    <a:pt x="1094" y="610"/>
                  </a:cubicBezTo>
                  <a:cubicBezTo>
                    <a:pt x="1092" y="606"/>
                    <a:pt x="1090" y="601"/>
                    <a:pt x="1088" y="597"/>
                  </a:cubicBezTo>
                  <a:cubicBezTo>
                    <a:pt x="1085" y="591"/>
                    <a:pt x="1079" y="587"/>
                    <a:pt x="1072" y="587"/>
                  </a:cubicBezTo>
                  <a:cubicBezTo>
                    <a:pt x="1071" y="587"/>
                    <a:pt x="1069" y="588"/>
                    <a:pt x="1067" y="588"/>
                  </a:cubicBezTo>
                  <a:lnTo>
                    <a:pt x="1030" y="598"/>
                  </a:lnTo>
                  <a:cubicBezTo>
                    <a:pt x="1023" y="589"/>
                    <a:pt x="1015" y="582"/>
                    <a:pt x="1007" y="575"/>
                  </a:cubicBezTo>
                  <a:lnTo>
                    <a:pt x="1016" y="537"/>
                  </a:lnTo>
                  <a:cubicBezTo>
                    <a:pt x="1018" y="529"/>
                    <a:pt x="1014" y="520"/>
                    <a:pt x="1007" y="517"/>
                  </a:cubicBezTo>
                  <a:cubicBezTo>
                    <a:pt x="999" y="513"/>
                    <a:pt x="992" y="510"/>
                    <a:pt x="985" y="508"/>
                  </a:cubicBezTo>
                  <a:cubicBezTo>
                    <a:pt x="983" y="507"/>
                    <a:pt x="981" y="507"/>
                    <a:pt x="979" y="507"/>
                  </a:cubicBezTo>
                  <a:cubicBezTo>
                    <a:pt x="973" y="507"/>
                    <a:pt x="966" y="510"/>
                    <a:pt x="963" y="516"/>
                  </a:cubicBezTo>
                  <a:lnTo>
                    <a:pt x="944" y="549"/>
                  </a:lnTo>
                  <a:cubicBezTo>
                    <a:pt x="939" y="549"/>
                    <a:pt x="933" y="548"/>
                    <a:pt x="928" y="548"/>
                  </a:cubicBezTo>
                  <a:cubicBezTo>
                    <a:pt x="922" y="548"/>
                    <a:pt x="917" y="549"/>
                    <a:pt x="911" y="550"/>
                  </a:cubicBezTo>
                  <a:lnTo>
                    <a:pt x="891" y="516"/>
                  </a:lnTo>
                  <a:cubicBezTo>
                    <a:pt x="888" y="511"/>
                    <a:pt x="882" y="507"/>
                    <a:pt x="876" y="507"/>
                  </a:cubicBezTo>
                  <a:cubicBezTo>
                    <a:pt x="874" y="507"/>
                    <a:pt x="872" y="508"/>
                    <a:pt x="870" y="508"/>
                  </a:cubicBezTo>
                  <a:cubicBezTo>
                    <a:pt x="866" y="509"/>
                    <a:pt x="863" y="511"/>
                    <a:pt x="860" y="512"/>
                  </a:cubicBezTo>
                  <a:cubicBezTo>
                    <a:pt x="856" y="514"/>
                    <a:pt x="852" y="515"/>
                    <a:pt x="848" y="518"/>
                  </a:cubicBezTo>
                  <a:cubicBezTo>
                    <a:pt x="840" y="521"/>
                    <a:pt x="836" y="530"/>
                    <a:pt x="838" y="538"/>
                  </a:cubicBezTo>
                  <a:lnTo>
                    <a:pt x="848" y="576"/>
                  </a:lnTo>
                  <a:cubicBezTo>
                    <a:pt x="840" y="583"/>
                    <a:pt x="832" y="590"/>
                    <a:pt x="825" y="599"/>
                  </a:cubicBezTo>
                  <a:lnTo>
                    <a:pt x="788" y="590"/>
                  </a:lnTo>
                  <a:cubicBezTo>
                    <a:pt x="786" y="589"/>
                    <a:pt x="785" y="589"/>
                    <a:pt x="783" y="589"/>
                  </a:cubicBezTo>
                  <a:cubicBezTo>
                    <a:pt x="776" y="589"/>
                    <a:pt x="770" y="593"/>
                    <a:pt x="767" y="599"/>
                  </a:cubicBezTo>
                  <a:cubicBezTo>
                    <a:pt x="764" y="606"/>
                    <a:pt x="760" y="614"/>
                    <a:pt x="758" y="621"/>
                  </a:cubicBezTo>
                  <a:cubicBezTo>
                    <a:pt x="755" y="629"/>
                    <a:pt x="759" y="638"/>
                    <a:pt x="766" y="643"/>
                  </a:cubicBezTo>
                  <a:lnTo>
                    <a:pt x="800" y="662"/>
                  </a:lnTo>
                  <a:cubicBezTo>
                    <a:pt x="798" y="673"/>
                    <a:pt x="798" y="684"/>
                    <a:pt x="800" y="695"/>
                  </a:cubicBezTo>
                  <a:lnTo>
                    <a:pt x="767" y="715"/>
                  </a:lnTo>
                  <a:cubicBezTo>
                    <a:pt x="759" y="719"/>
                    <a:pt x="756" y="728"/>
                    <a:pt x="759" y="736"/>
                  </a:cubicBezTo>
                  <a:cubicBezTo>
                    <a:pt x="760" y="739"/>
                    <a:pt x="761" y="743"/>
                    <a:pt x="762" y="746"/>
                  </a:cubicBezTo>
                  <a:cubicBezTo>
                    <a:pt x="764" y="750"/>
                    <a:pt x="766" y="754"/>
                    <a:pt x="768" y="758"/>
                  </a:cubicBezTo>
                  <a:cubicBezTo>
                    <a:pt x="771" y="764"/>
                    <a:pt x="777" y="768"/>
                    <a:pt x="784" y="768"/>
                  </a:cubicBezTo>
                  <a:cubicBezTo>
                    <a:pt x="786" y="768"/>
                    <a:pt x="787" y="768"/>
                    <a:pt x="789" y="768"/>
                  </a:cubicBezTo>
                  <a:lnTo>
                    <a:pt x="826" y="757"/>
                  </a:lnTo>
                  <a:cubicBezTo>
                    <a:pt x="833" y="766"/>
                    <a:pt x="841" y="774"/>
                    <a:pt x="850" y="781"/>
                  </a:cubicBezTo>
                  <a:lnTo>
                    <a:pt x="840" y="818"/>
                  </a:lnTo>
                  <a:cubicBezTo>
                    <a:pt x="838" y="826"/>
                    <a:pt x="842" y="835"/>
                    <a:pt x="850" y="839"/>
                  </a:cubicBezTo>
                  <a:cubicBezTo>
                    <a:pt x="857" y="842"/>
                    <a:pt x="864" y="845"/>
                    <a:pt x="872" y="848"/>
                  </a:cubicBezTo>
                  <a:cubicBezTo>
                    <a:pt x="874" y="849"/>
                    <a:pt x="876" y="849"/>
                    <a:pt x="877" y="849"/>
                  </a:cubicBezTo>
                  <a:cubicBezTo>
                    <a:pt x="884" y="849"/>
                    <a:pt x="890" y="845"/>
                    <a:pt x="893" y="840"/>
                  </a:cubicBezTo>
                  <a:lnTo>
                    <a:pt x="912" y="806"/>
                  </a:lnTo>
                  <a:cubicBezTo>
                    <a:pt x="918" y="807"/>
                    <a:pt x="923" y="807"/>
                    <a:pt x="928" y="807"/>
                  </a:cubicBezTo>
                  <a:cubicBezTo>
                    <a:pt x="934" y="807"/>
                    <a:pt x="940" y="807"/>
                    <a:pt x="945" y="806"/>
                  </a:cubicBezTo>
                  <a:lnTo>
                    <a:pt x="965" y="839"/>
                  </a:lnTo>
                  <a:cubicBezTo>
                    <a:pt x="968" y="845"/>
                    <a:pt x="974" y="848"/>
                    <a:pt x="981" y="848"/>
                  </a:cubicBezTo>
                  <a:cubicBezTo>
                    <a:pt x="983" y="848"/>
                    <a:pt x="985" y="848"/>
                    <a:pt x="987" y="847"/>
                  </a:cubicBezTo>
                  <a:cubicBezTo>
                    <a:pt x="990" y="846"/>
                    <a:pt x="993" y="845"/>
                    <a:pt x="996" y="844"/>
                  </a:cubicBezTo>
                  <a:cubicBezTo>
                    <a:pt x="1000" y="842"/>
                    <a:pt x="1005" y="840"/>
                    <a:pt x="1009" y="838"/>
                  </a:cubicBezTo>
                  <a:cubicBezTo>
                    <a:pt x="1016" y="834"/>
                    <a:pt x="1020" y="825"/>
                    <a:pt x="1018" y="817"/>
                  </a:cubicBezTo>
                  <a:lnTo>
                    <a:pt x="1008" y="780"/>
                  </a:lnTo>
                  <a:cubicBezTo>
                    <a:pt x="1017" y="773"/>
                    <a:pt x="1024" y="765"/>
                    <a:pt x="1031" y="756"/>
                  </a:cubicBezTo>
                  <a:lnTo>
                    <a:pt x="1069" y="766"/>
                  </a:lnTo>
                  <a:cubicBezTo>
                    <a:pt x="1070" y="766"/>
                    <a:pt x="1072" y="766"/>
                    <a:pt x="1073" y="766"/>
                  </a:cubicBezTo>
                  <a:cubicBezTo>
                    <a:pt x="1080" y="766"/>
                    <a:pt x="1086" y="763"/>
                    <a:pt x="1089" y="756"/>
                  </a:cubicBezTo>
                  <a:cubicBezTo>
                    <a:pt x="1093" y="749"/>
                    <a:pt x="1096" y="742"/>
                    <a:pt x="1098" y="734"/>
                  </a:cubicBezTo>
                  <a:cubicBezTo>
                    <a:pt x="1101" y="726"/>
                    <a:pt x="1098" y="717"/>
                    <a:pt x="1090" y="713"/>
                  </a:cubicBezTo>
                  <a:close/>
                  <a:moveTo>
                    <a:pt x="465" y="977"/>
                  </a:moveTo>
                  <a:cubicBezTo>
                    <a:pt x="579" y="977"/>
                    <a:pt x="671" y="819"/>
                    <a:pt x="671" y="672"/>
                  </a:cubicBezTo>
                  <a:cubicBezTo>
                    <a:pt x="671" y="524"/>
                    <a:pt x="579" y="405"/>
                    <a:pt x="465" y="405"/>
                  </a:cubicBezTo>
                  <a:cubicBezTo>
                    <a:pt x="350" y="405"/>
                    <a:pt x="258" y="524"/>
                    <a:pt x="258" y="672"/>
                  </a:cubicBezTo>
                  <a:cubicBezTo>
                    <a:pt x="258" y="819"/>
                    <a:pt x="350" y="977"/>
                    <a:pt x="465" y="977"/>
                  </a:cubicBezTo>
                  <a:close/>
                  <a:moveTo>
                    <a:pt x="1094" y="360"/>
                  </a:moveTo>
                  <a:cubicBezTo>
                    <a:pt x="1045" y="360"/>
                    <a:pt x="1005" y="320"/>
                    <a:pt x="1005" y="271"/>
                  </a:cubicBezTo>
                  <a:cubicBezTo>
                    <a:pt x="1005" y="222"/>
                    <a:pt x="1045" y="182"/>
                    <a:pt x="1094" y="182"/>
                  </a:cubicBezTo>
                  <a:cubicBezTo>
                    <a:pt x="1143" y="182"/>
                    <a:pt x="1183" y="222"/>
                    <a:pt x="1183" y="271"/>
                  </a:cubicBezTo>
                  <a:cubicBezTo>
                    <a:pt x="1183" y="320"/>
                    <a:pt x="1143" y="360"/>
                    <a:pt x="1094" y="360"/>
                  </a:cubicBezTo>
                  <a:close/>
                  <a:moveTo>
                    <a:pt x="1257" y="484"/>
                  </a:moveTo>
                  <a:cubicBezTo>
                    <a:pt x="1261" y="484"/>
                    <a:pt x="1265" y="482"/>
                    <a:pt x="1269" y="479"/>
                  </a:cubicBezTo>
                  <a:cubicBezTo>
                    <a:pt x="1282" y="468"/>
                    <a:pt x="1294" y="456"/>
                    <a:pt x="1305" y="442"/>
                  </a:cubicBezTo>
                  <a:cubicBezTo>
                    <a:pt x="1311" y="436"/>
                    <a:pt x="1311" y="426"/>
                    <a:pt x="1306" y="420"/>
                  </a:cubicBezTo>
                  <a:lnTo>
                    <a:pt x="1265" y="367"/>
                  </a:lnTo>
                  <a:cubicBezTo>
                    <a:pt x="1273" y="353"/>
                    <a:pt x="1280" y="337"/>
                    <a:pt x="1284" y="321"/>
                  </a:cubicBezTo>
                  <a:lnTo>
                    <a:pt x="1349" y="312"/>
                  </a:lnTo>
                  <a:cubicBezTo>
                    <a:pt x="1358" y="310"/>
                    <a:pt x="1364" y="304"/>
                    <a:pt x="1365" y="295"/>
                  </a:cubicBezTo>
                  <a:cubicBezTo>
                    <a:pt x="1365" y="287"/>
                    <a:pt x="1366" y="279"/>
                    <a:pt x="1366" y="271"/>
                  </a:cubicBezTo>
                  <a:cubicBezTo>
                    <a:pt x="1366" y="262"/>
                    <a:pt x="1365" y="253"/>
                    <a:pt x="1364" y="243"/>
                  </a:cubicBezTo>
                  <a:cubicBezTo>
                    <a:pt x="1363" y="234"/>
                    <a:pt x="1357" y="228"/>
                    <a:pt x="1348" y="227"/>
                  </a:cubicBezTo>
                  <a:lnTo>
                    <a:pt x="1283" y="218"/>
                  </a:lnTo>
                  <a:cubicBezTo>
                    <a:pt x="1278" y="202"/>
                    <a:pt x="1272" y="187"/>
                    <a:pt x="1263" y="172"/>
                  </a:cubicBezTo>
                  <a:lnTo>
                    <a:pt x="1303" y="120"/>
                  </a:lnTo>
                  <a:cubicBezTo>
                    <a:pt x="1308" y="113"/>
                    <a:pt x="1308" y="104"/>
                    <a:pt x="1302" y="97"/>
                  </a:cubicBezTo>
                  <a:cubicBezTo>
                    <a:pt x="1291" y="84"/>
                    <a:pt x="1278" y="71"/>
                    <a:pt x="1265" y="60"/>
                  </a:cubicBezTo>
                  <a:cubicBezTo>
                    <a:pt x="1262" y="58"/>
                    <a:pt x="1258" y="56"/>
                    <a:pt x="1254" y="56"/>
                  </a:cubicBezTo>
                  <a:cubicBezTo>
                    <a:pt x="1250" y="56"/>
                    <a:pt x="1246" y="58"/>
                    <a:pt x="1242" y="60"/>
                  </a:cubicBezTo>
                  <a:lnTo>
                    <a:pt x="1190" y="101"/>
                  </a:lnTo>
                  <a:cubicBezTo>
                    <a:pt x="1176" y="92"/>
                    <a:pt x="1160" y="86"/>
                    <a:pt x="1144" y="82"/>
                  </a:cubicBezTo>
                  <a:lnTo>
                    <a:pt x="1134" y="17"/>
                  </a:lnTo>
                  <a:cubicBezTo>
                    <a:pt x="1133" y="8"/>
                    <a:pt x="1126" y="2"/>
                    <a:pt x="1118" y="1"/>
                  </a:cubicBezTo>
                  <a:cubicBezTo>
                    <a:pt x="1110" y="0"/>
                    <a:pt x="1102" y="0"/>
                    <a:pt x="1094" y="0"/>
                  </a:cubicBezTo>
                  <a:cubicBezTo>
                    <a:pt x="1085" y="0"/>
                    <a:pt x="1075" y="0"/>
                    <a:pt x="1066" y="2"/>
                  </a:cubicBezTo>
                  <a:cubicBezTo>
                    <a:pt x="1057" y="2"/>
                    <a:pt x="1051" y="9"/>
                    <a:pt x="1050" y="17"/>
                  </a:cubicBezTo>
                  <a:lnTo>
                    <a:pt x="1041" y="83"/>
                  </a:lnTo>
                  <a:cubicBezTo>
                    <a:pt x="1025" y="87"/>
                    <a:pt x="1010" y="94"/>
                    <a:pt x="995" y="102"/>
                  </a:cubicBezTo>
                  <a:lnTo>
                    <a:pt x="942" y="63"/>
                  </a:lnTo>
                  <a:cubicBezTo>
                    <a:pt x="939" y="60"/>
                    <a:pt x="935" y="59"/>
                    <a:pt x="932" y="59"/>
                  </a:cubicBezTo>
                  <a:cubicBezTo>
                    <a:pt x="927" y="59"/>
                    <a:pt x="923" y="61"/>
                    <a:pt x="920" y="63"/>
                  </a:cubicBezTo>
                  <a:cubicBezTo>
                    <a:pt x="907" y="75"/>
                    <a:pt x="894" y="87"/>
                    <a:pt x="883" y="101"/>
                  </a:cubicBezTo>
                  <a:cubicBezTo>
                    <a:pt x="878" y="107"/>
                    <a:pt x="878" y="117"/>
                    <a:pt x="883" y="123"/>
                  </a:cubicBezTo>
                  <a:lnTo>
                    <a:pt x="924" y="176"/>
                  </a:lnTo>
                  <a:cubicBezTo>
                    <a:pt x="915" y="190"/>
                    <a:pt x="909" y="206"/>
                    <a:pt x="905" y="222"/>
                  </a:cubicBezTo>
                  <a:lnTo>
                    <a:pt x="839" y="231"/>
                  </a:lnTo>
                  <a:cubicBezTo>
                    <a:pt x="831" y="233"/>
                    <a:pt x="825" y="239"/>
                    <a:pt x="824" y="248"/>
                  </a:cubicBezTo>
                  <a:cubicBezTo>
                    <a:pt x="823" y="256"/>
                    <a:pt x="823" y="264"/>
                    <a:pt x="823" y="271"/>
                  </a:cubicBezTo>
                  <a:cubicBezTo>
                    <a:pt x="823" y="281"/>
                    <a:pt x="823" y="290"/>
                    <a:pt x="824" y="300"/>
                  </a:cubicBezTo>
                  <a:cubicBezTo>
                    <a:pt x="825" y="308"/>
                    <a:pt x="832" y="315"/>
                    <a:pt x="840" y="316"/>
                  </a:cubicBezTo>
                  <a:lnTo>
                    <a:pt x="906" y="324"/>
                  </a:lnTo>
                  <a:cubicBezTo>
                    <a:pt x="910" y="340"/>
                    <a:pt x="917" y="356"/>
                    <a:pt x="925" y="370"/>
                  </a:cubicBezTo>
                  <a:lnTo>
                    <a:pt x="886" y="423"/>
                  </a:lnTo>
                  <a:cubicBezTo>
                    <a:pt x="881" y="430"/>
                    <a:pt x="881" y="439"/>
                    <a:pt x="886" y="446"/>
                  </a:cubicBezTo>
                  <a:cubicBezTo>
                    <a:pt x="898" y="459"/>
                    <a:pt x="910" y="471"/>
                    <a:pt x="924" y="482"/>
                  </a:cubicBezTo>
                  <a:cubicBezTo>
                    <a:pt x="927" y="485"/>
                    <a:pt x="931" y="487"/>
                    <a:pt x="935" y="487"/>
                  </a:cubicBezTo>
                  <a:cubicBezTo>
                    <a:pt x="939" y="487"/>
                    <a:pt x="943" y="485"/>
                    <a:pt x="946" y="483"/>
                  </a:cubicBezTo>
                  <a:lnTo>
                    <a:pt x="998" y="442"/>
                  </a:lnTo>
                  <a:cubicBezTo>
                    <a:pt x="1013" y="450"/>
                    <a:pt x="1029" y="457"/>
                    <a:pt x="1045" y="461"/>
                  </a:cubicBezTo>
                  <a:lnTo>
                    <a:pt x="1054" y="526"/>
                  </a:lnTo>
                  <a:cubicBezTo>
                    <a:pt x="1055" y="535"/>
                    <a:pt x="1062" y="541"/>
                    <a:pt x="1071" y="542"/>
                  </a:cubicBezTo>
                  <a:cubicBezTo>
                    <a:pt x="1079" y="542"/>
                    <a:pt x="1087" y="543"/>
                    <a:pt x="1094" y="543"/>
                  </a:cubicBezTo>
                  <a:cubicBezTo>
                    <a:pt x="1104" y="543"/>
                    <a:pt x="1113" y="542"/>
                    <a:pt x="1123" y="541"/>
                  </a:cubicBezTo>
                  <a:cubicBezTo>
                    <a:pt x="1131" y="540"/>
                    <a:pt x="1138" y="534"/>
                    <a:pt x="1139" y="526"/>
                  </a:cubicBezTo>
                  <a:lnTo>
                    <a:pt x="1147" y="460"/>
                  </a:lnTo>
                  <a:cubicBezTo>
                    <a:pt x="1163" y="455"/>
                    <a:pt x="1179" y="449"/>
                    <a:pt x="1193" y="440"/>
                  </a:cubicBezTo>
                  <a:lnTo>
                    <a:pt x="1246" y="480"/>
                  </a:lnTo>
                  <a:cubicBezTo>
                    <a:pt x="1249" y="482"/>
                    <a:pt x="1253" y="484"/>
                    <a:pt x="1257" y="484"/>
                  </a:cubicBezTo>
                  <a:close/>
                  <a:moveTo>
                    <a:pt x="656" y="1040"/>
                  </a:moveTo>
                  <a:lnTo>
                    <a:pt x="535" y="1423"/>
                  </a:lnTo>
                  <a:lnTo>
                    <a:pt x="497" y="1188"/>
                  </a:lnTo>
                  <a:lnTo>
                    <a:pt x="432" y="1188"/>
                  </a:lnTo>
                  <a:lnTo>
                    <a:pt x="394" y="1423"/>
                  </a:lnTo>
                  <a:lnTo>
                    <a:pt x="274" y="1040"/>
                  </a:lnTo>
                  <a:cubicBezTo>
                    <a:pt x="112" y="1102"/>
                    <a:pt x="0" y="1236"/>
                    <a:pt x="0" y="1377"/>
                  </a:cubicBezTo>
                  <a:cubicBezTo>
                    <a:pt x="0" y="1379"/>
                    <a:pt x="0" y="1380"/>
                    <a:pt x="0" y="1382"/>
                  </a:cubicBezTo>
                  <a:cubicBezTo>
                    <a:pt x="0" y="1383"/>
                    <a:pt x="0" y="1383"/>
                    <a:pt x="0" y="1384"/>
                  </a:cubicBezTo>
                  <a:cubicBezTo>
                    <a:pt x="0" y="1478"/>
                    <a:pt x="97" y="1470"/>
                    <a:pt x="465" y="1470"/>
                  </a:cubicBezTo>
                  <a:cubicBezTo>
                    <a:pt x="855" y="1470"/>
                    <a:pt x="929" y="1478"/>
                    <a:pt x="929" y="1384"/>
                  </a:cubicBezTo>
                  <a:cubicBezTo>
                    <a:pt x="929" y="1383"/>
                    <a:pt x="929" y="1383"/>
                    <a:pt x="929" y="1382"/>
                  </a:cubicBezTo>
                  <a:cubicBezTo>
                    <a:pt x="929" y="1380"/>
                    <a:pt x="929" y="1379"/>
                    <a:pt x="929" y="1377"/>
                  </a:cubicBezTo>
                  <a:cubicBezTo>
                    <a:pt x="929" y="1236"/>
                    <a:pt x="817" y="1102"/>
                    <a:pt x="656" y="1040"/>
                  </a:cubicBezTo>
                  <a:close/>
                  <a:moveTo>
                    <a:pt x="489" y="1070"/>
                  </a:moveTo>
                  <a:lnTo>
                    <a:pt x="440" y="1070"/>
                  </a:lnTo>
                  <a:cubicBezTo>
                    <a:pt x="435" y="1070"/>
                    <a:pt x="431" y="1072"/>
                    <a:pt x="427" y="1076"/>
                  </a:cubicBezTo>
                  <a:lnTo>
                    <a:pt x="408" y="1095"/>
                  </a:lnTo>
                  <a:cubicBezTo>
                    <a:pt x="402" y="1100"/>
                    <a:pt x="401" y="1110"/>
                    <a:pt x="406" y="1117"/>
                  </a:cubicBezTo>
                  <a:lnTo>
                    <a:pt x="429" y="1156"/>
                  </a:lnTo>
                  <a:cubicBezTo>
                    <a:pt x="432" y="1162"/>
                    <a:pt x="438" y="1165"/>
                    <a:pt x="445" y="1165"/>
                  </a:cubicBezTo>
                  <a:lnTo>
                    <a:pt x="484" y="1165"/>
                  </a:lnTo>
                  <a:cubicBezTo>
                    <a:pt x="491" y="1165"/>
                    <a:pt x="497" y="1162"/>
                    <a:pt x="500" y="1156"/>
                  </a:cubicBezTo>
                  <a:lnTo>
                    <a:pt x="523" y="1117"/>
                  </a:lnTo>
                  <a:cubicBezTo>
                    <a:pt x="528" y="1110"/>
                    <a:pt x="527" y="1100"/>
                    <a:pt x="521" y="1095"/>
                  </a:cubicBezTo>
                  <a:lnTo>
                    <a:pt x="502" y="1076"/>
                  </a:lnTo>
                  <a:cubicBezTo>
                    <a:pt x="498" y="1072"/>
                    <a:pt x="494" y="1070"/>
                    <a:pt x="489" y="10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53" name="组合 28">
            <a:extLst>
              <a:ext uri="{FF2B5EF4-FFF2-40B4-BE49-F238E27FC236}">
                <a16:creationId xmlns:a16="http://schemas.microsoft.com/office/drawing/2014/main" xmlns="" id="{3898E707-1079-485E-B1CB-429367AF2B05}"/>
              </a:ext>
            </a:extLst>
          </p:cNvPr>
          <p:cNvGrpSpPr>
            <a:grpSpLocks/>
          </p:cNvGrpSpPr>
          <p:nvPr/>
        </p:nvGrpSpPr>
        <p:grpSpPr bwMode="auto">
          <a:xfrm>
            <a:off x="6487020" y="4723650"/>
            <a:ext cx="919162" cy="919162"/>
            <a:chOff x="0" y="0"/>
            <a:chExt cx="919063" cy="919397"/>
          </a:xfrm>
        </p:grpSpPr>
        <p:sp>
          <p:nvSpPr>
            <p:cNvPr id="54" name="椭圆 29">
              <a:extLst>
                <a:ext uri="{FF2B5EF4-FFF2-40B4-BE49-F238E27FC236}">
                  <a16:creationId xmlns:a16="http://schemas.microsoft.com/office/drawing/2014/main" xmlns="" id="{752FD3C2-B661-434E-8B49-A277BF231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19063" cy="919397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7" tIns="60958" rIns="121917" bIns="60958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5" name="Freeform 88">
              <a:extLst>
                <a:ext uri="{FF2B5EF4-FFF2-40B4-BE49-F238E27FC236}">
                  <a16:creationId xmlns:a16="http://schemas.microsoft.com/office/drawing/2014/main" xmlns="" id="{EA79F3B6-1932-4FA8-B52E-6B3777A7DF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544" y="156127"/>
              <a:ext cx="523903" cy="621572"/>
            </a:xfrm>
            <a:custGeom>
              <a:avLst/>
              <a:gdLst>
                <a:gd name="T0" fmla="*/ 2147483647 w 235"/>
                <a:gd name="T1" fmla="*/ 2147483647 h 283"/>
                <a:gd name="T2" fmla="*/ 2147483647 w 235"/>
                <a:gd name="T3" fmla="*/ 0 h 283"/>
                <a:gd name="T4" fmla="*/ 2147483647 w 235"/>
                <a:gd name="T5" fmla="*/ 2147483647 h 283"/>
                <a:gd name="T6" fmla="*/ 2147483647 w 235"/>
                <a:gd name="T7" fmla="*/ 2147483647 h 283"/>
                <a:gd name="T8" fmla="*/ 2147483647 w 235"/>
                <a:gd name="T9" fmla="*/ 2147483647 h 283"/>
                <a:gd name="T10" fmla="*/ 2147483647 w 235"/>
                <a:gd name="T11" fmla="*/ 2147483647 h 283"/>
                <a:gd name="T12" fmla="*/ 2147483647 w 235"/>
                <a:gd name="T13" fmla="*/ 2147483647 h 283"/>
                <a:gd name="T14" fmla="*/ 2147483647 w 235"/>
                <a:gd name="T15" fmla="*/ 2147483647 h 283"/>
                <a:gd name="T16" fmla="*/ 2147483647 w 235"/>
                <a:gd name="T17" fmla="*/ 2147483647 h 283"/>
                <a:gd name="T18" fmla="*/ 2147483647 w 235"/>
                <a:gd name="T19" fmla="*/ 2147483647 h 283"/>
                <a:gd name="T20" fmla="*/ 2147483647 w 235"/>
                <a:gd name="T21" fmla="*/ 2147483647 h 283"/>
                <a:gd name="T22" fmla="*/ 2147483647 w 235"/>
                <a:gd name="T23" fmla="*/ 2147483647 h 283"/>
                <a:gd name="T24" fmla="*/ 2147483647 w 235"/>
                <a:gd name="T25" fmla="*/ 2147483647 h 283"/>
                <a:gd name="T26" fmla="*/ 2147483647 w 235"/>
                <a:gd name="T27" fmla="*/ 2147483647 h 283"/>
                <a:gd name="T28" fmla="*/ 2147483647 w 235"/>
                <a:gd name="T29" fmla="*/ 2147483647 h 283"/>
                <a:gd name="T30" fmla="*/ 2147483647 w 235"/>
                <a:gd name="T31" fmla="*/ 2147483647 h 283"/>
                <a:gd name="T32" fmla="*/ 2147483647 w 235"/>
                <a:gd name="T33" fmla="*/ 2147483647 h 283"/>
                <a:gd name="T34" fmla="*/ 2147483647 w 235"/>
                <a:gd name="T35" fmla="*/ 2147483647 h 283"/>
                <a:gd name="T36" fmla="*/ 2147483647 w 235"/>
                <a:gd name="T37" fmla="*/ 2147483647 h 283"/>
                <a:gd name="T38" fmla="*/ 2147483647 w 235"/>
                <a:gd name="T39" fmla="*/ 2147483647 h 283"/>
                <a:gd name="T40" fmla="*/ 2147483647 w 235"/>
                <a:gd name="T41" fmla="*/ 2147483647 h 283"/>
                <a:gd name="T42" fmla="*/ 2147483647 w 235"/>
                <a:gd name="T43" fmla="*/ 2147483647 h 283"/>
                <a:gd name="T44" fmla="*/ 2147483647 w 235"/>
                <a:gd name="T45" fmla="*/ 2147483647 h 283"/>
                <a:gd name="T46" fmla="*/ 2147483647 w 235"/>
                <a:gd name="T47" fmla="*/ 2147483647 h 283"/>
                <a:gd name="T48" fmla="*/ 2147483647 w 235"/>
                <a:gd name="T49" fmla="*/ 2147483647 h 283"/>
                <a:gd name="T50" fmla="*/ 2147483647 w 235"/>
                <a:gd name="T51" fmla="*/ 2147483647 h 283"/>
                <a:gd name="T52" fmla="*/ 2147483647 w 235"/>
                <a:gd name="T53" fmla="*/ 2147483647 h 283"/>
                <a:gd name="T54" fmla="*/ 2147483647 w 235"/>
                <a:gd name="T55" fmla="*/ 2147483647 h 283"/>
                <a:gd name="T56" fmla="*/ 2147483647 w 235"/>
                <a:gd name="T57" fmla="*/ 2147483647 h 283"/>
                <a:gd name="T58" fmla="*/ 2147483647 w 235"/>
                <a:gd name="T59" fmla="*/ 2147483647 h 283"/>
                <a:gd name="T60" fmla="*/ 2147483647 w 235"/>
                <a:gd name="T61" fmla="*/ 2147483647 h 283"/>
                <a:gd name="T62" fmla="*/ 2147483647 w 235"/>
                <a:gd name="T63" fmla="*/ 2147483647 h 283"/>
                <a:gd name="T64" fmla="*/ 2147483647 w 235"/>
                <a:gd name="T65" fmla="*/ 2147483647 h 283"/>
                <a:gd name="T66" fmla="*/ 2147483647 w 235"/>
                <a:gd name="T67" fmla="*/ 2147483647 h 283"/>
                <a:gd name="T68" fmla="*/ 2147483647 w 235"/>
                <a:gd name="T69" fmla="*/ 2147483647 h 283"/>
                <a:gd name="T70" fmla="*/ 2147483647 w 235"/>
                <a:gd name="T71" fmla="*/ 2147483647 h 283"/>
                <a:gd name="T72" fmla="*/ 2147483647 w 235"/>
                <a:gd name="T73" fmla="*/ 2147483647 h 283"/>
                <a:gd name="T74" fmla="*/ 2147483647 w 235"/>
                <a:gd name="T75" fmla="*/ 2147483647 h 283"/>
                <a:gd name="T76" fmla="*/ 2147483647 w 235"/>
                <a:gd name="T77" fmla="*/ 2147483647 h 283"/>
                <a:gd name="T78" fmla="*/ 2147483647 w 235"/>
                <a:gd name="T79" fmla="*/ 2147483647 h 283"/>
                <a:gd name="T80" fmla="*/ 2147483647 w 235"/>
                <a:gd name="T81" fmla="*/ 2147483647 h 283"/>
                <a:gd name="T82" fmla="*/ 2147483647 w 235"/>
                <a:gd name="T83" fmla="*/ 2147483647 h 283"/>
                <a:gd name="T84" fmla="*/ 2147483647 w 235"/>
                <a:gd name="T85" fmla="*/ 2147483647 h 283"/>
                <a:gd name="T86" fmla="*/ 2147483647 w 235"/>
                <a:gd name="T87" fmla="*/ 2147483647 h 283"/>
                <a:gd name="T88" fmla="*/ 2147483647 w 235"/>
                <a:gd name="T89" fmla="*/ 2147483647 h 283"/>
                <a:gd name="T90" fmla="*/ 2147483647 w 235"/>
                <a:gd name="T91" fmla="*/ 2147483647 h 283"/>
                <a:gd name="T92" fmla="*/ 2147483647 w 235"/>
                <a:gd name="T93" fmla="*/ 2147483647 h 283"/>
                <a:gd name="T94" fmla="*/ 2147483647 w 235"/>
                <a:gd name="T95" fmla="*/ 2147483647 h 283"/>
                <a:gd name="T96" fmla="*/ 2147483647 w 235"/>
                <a:gd name="T97" fmla="*/ 2147483647 h 283"/>
                <a:gd name="T98" fmla="*/ 2147483647 w 235"/>
                <a:gd name="T99" fmla="*/ 2147483647 h 283"/>
                <a:gd name="T100" fmla="*/ 2147483647 w 235"/>
                <a:gd name="T101" fmla="*/ 2147483647 h 283"/>
                <a:gd name="T102" fmla="*/ 2147483647 w 235"/>
                <a:gd name="T103" fmla="*/ 2147483647 h 28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5"/>
                <a:gd name="T157" fmla="*/ 0 h 283"/>
                <a:gd name="T158" fmla="*/ 235 w 235"/>
                <a:gd name="T159" fmla="*/ 283 h 28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5" h="283">
                  <a:moveTo>
                    <a:pt x="148" y="3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1" y="39"/>
                    <a:pt x="171" y="39"/>
                    <a:pt x="171" y="39"/>
                  </a:cubicBezTo>
                  <a:cubicBezTo>
                    <a:pt x="167" y="37"/>
                    <a:pt x="162" y="35"/>
                    <a:pt x="157" y="33"/>
                  </a:cubicBezTo>
                  <a:cubicBezTo>
                    <a:pt x="154" y="32"/>
                    <a:pt x="151" y="31"/>
                    <a:pt x="148" y="30"/>
                  </a:cubicBezTo>
                  <a:close/>
                  <a:moveTo>
                    <a:pt x="86" y="3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1" y="35"/>
                    <a:pt x="79" y="32"/>
                    <a:pt x="86" y="30"/>
                  </a:cubicBezTo>
                  <a:close/>
                  <a:moveTo>
                    <a:pt x="148" y="253"/>
                  </a:moveTo>
                  <a:cubicBezTo>
                    <a:pt x="148" y="283"/>
                    <a:pt x="148" y="283"/>
                    <a:pt x="148" y="283"/>
                  </a:cubicBezTo>
                  <a:cubicBezTo>
                    <a:pt x="171" y="283"/>
                    <a:pt x="171" y="283"/>
                    <a:pt x="171" y="283"/>
                  </a:cubicBezTo>
                  <a:cubicBezTo>
                    <a:pt x="171" y="244"/>
                    <a:pt x="171" y="244"/>
                    <a:pt x="171" y="244"/>
                  </a:cubicBezTo>
                  <a:cubicBezTo>
                    <a:pt x="164" y="247"/>
                    <a:pt x="156" y="250"/>
                    <a:pt x="148" y="253"/>
                  </a:cubicBezTo>
                  <a:close/>
                  <a:moveTo>
                    <a:pt x="78" y="250"/>
                  </a:moveTo>
                  <a:cubicBezTo>
                    <a:pt x="73" y="248"/>
                    <a:pt x="68" y="246"/>
                    <a:pt x="64" y="244"/>
                  </a:cubicBezTo>
                  <a:cubicBezTo>
                    <a:pt x="64" y="283"/>
                    <a:pt x="64" y="283"/>
                    <a:pt x="64" y="283"/>
                  </a:cubicBezTo>
                  <a:cubicBezTo>
                    <a:pt x="86" y="283"/>
                    <a:pt x="86" y="283"/>
                    <a:pt x="86" y="283"/>
                  </a:cubicBezTo>
                  <a:cubicBezTo>
                    <a:pt x="86" y="253"/>
                    <a:pt x="86" y="253"/>
                    <a:pt x="86" y="253"/>
                  </a:cubicBezTo>
                  <a:cubicBezTo>
                    <a:pt x="83" y="252"/>
                    <a:pt x="80" y="251"/>
                    <a:pt x="78" y="250"/>
                  </a:cubicBezTo>
                  <a:close/>
                  <a:moveTo>
                    <a:pt x="189" y="167"/>
                  </a:moveTo>
                  <a:cubicBezTo>
                    <a:pt x="178" y="197"/>
                    <a:pt x="149" y="217"/>
                    <a:pt x="117" y="217"/>
                  </a:cubicBezTo>
                  <a:cubicBezTo>
                    <a:pt x="108" y="217"/>
                    <a:pt x="100" y="216"/>
                    <a:pt x="91" y="213"/>
                  </a:cubicBezTo>
                  <a:cubicBezTo>
                    <a:pt x="52" y="198"/>
                    <a:pt x="32" y="154"/>
                    <a:pt x="46" y="115"/>
                  </a:cubicBezTo>
                  <a:cubicBezTo>
                    <a:pt x="57" y="85"/>
                    <a:pt x="86" y="65"/>
                    <a:pt x="117" y="65"/>
                  </a:cubicBezTo>
                  <a:cubicBezTo>
                    <a:pt x="126" y="65"/>
                    <a:pt x="135" y="67"/>
                    <a:pt x="144" y="70"/>
                  </a:cubicBezTo>
                  <a:cubicBezTo>
                    <a:pt x="183" y="84"/>
                    <a:pt x="203" y="128"/>
                    <a:pt x="189" y="167"/>
                  </a:cubicBezTo>
                  <a:close/>
                  <a:moveTo>
                    <a:pt x="166" y="117"/>
                  </a:moveTo>
                  <a:cubicBezTo>
                    <a:pt x="168" y="119"/>
                    <a:pt x="169" y="122"/>
                    <a:pt x="169" y="124"/>
                  </a:cubicBezTo>
                  <a:cubicBezTo>
                    <a:pt x="180" y="119"/>
                    <a:pt x="180" y="119"/>
                    <a:pt x="180" y="119"/>
                  </a:cubicBezTo>
                  <a:cubicBezTo>
                    <a:pt x="183" y="119"/>
                    <a:pt x="183" y="116"/>
                    <a:pt x="183" y="114"/>
                  </a:cubicBezTo>
                  <a:cubicBezTo>
                    <a:pt x="182" y="112"/>
                    <a:pt x="179" y="111"/>
                    <a:pt x="177" y="112"/>
                  </a:cubicBezTo>
                  <a:lnTo>
                    <a:pt x="166" y="117"/>
                  </a:lnTo>
                  <a:close/>
                  <a:moveTo>
                    <a:pt x="153" y="100"/>
                  </a:moveTo>
                  <a:cubicBezTo>
                    <a:pt x="155" y="102"/>
                    <a:pt x="157" y="103"/>
                    <a:pt x="159" y="105"/>
                  </a:cubicBezTo>
                  <a:cubicBezTo>
                    <a:pt x="167" y="97"/>
                    <a:pt x="167" y="97"/>
                    <a:pt x="167" y="97"/>
                  </a:cubicBezTo>
                  <a:cubicBezTo>
                    <a:pt x="169" y="95"/>
                    <a:pt x="169" y="93"/>
                    <a:pt x="167" y="91"/>
                  </a:cubicBezTo>
                  <a:cubicBezTo>
                    <a:pt x="166" y="90"/>
                    <a:pt x="163" y="90"/>
                    <a:pt x="162" y="91"/>
                  </a:cubicBezTo>
                  <a:lnTo>
                    <a:pt x="153" y="100"/>
                  </a:lnTo>
                  <a:close/>
                  <a:moveTo>
                    <a:pt x="135" y="89"/>
                  </a:moveTo>
                  <a:cubicBezTo>
                    <a:pt x="135" y="89"/>
                    <a:pt x="136" y="90"/>
                    <a:pt x="136" y="90"/>
                  </a:cubicBezTo>
                  <a:cubicBezTo>
                    <a:pt x="138" y="91"/>
                    <a:pt x="140" y="91"/>
                    <a:pt x="142" y="92"/>
                  </a:cubicBezTo>
                  <a:cubicBezTo>
                    <a:pt x="147" y="81"/>
                    <a:pt x="147" y="81"/>
                    <a:pt x="147" y="81"/>
                  </a:cubicBezTo>
                  <a:cubicBezTo>
                    <a:pt x="147" y="79"/>
                    <a:pt x="146" y="77"/>
                    <a:pt x="144" y="76"/>
                  </a:cubicBezTo>
                  <a:cubicBezTo>
                    <a:pt x="142" y="75"/>
                    <a:pt x="140" y="76"/>
                    <a:pt x="139" y="78"/>
                  </a:cubicBezTo>
                  <a:lnTo>
                    <a:pt x="135" y="89"/>
                  </a:lnTo>
                  <a:close/>
                  <a:moveTo>
                    <a:pt x="110" y="89"/>
                  </a:moveTo>
                  <a:cubicBezTo>
                    <a:pt x="114" y="89"/>
                    <a:pt x="114" y="89"/>
                    <a:pt x="114" y="89"/>
                  </a:cubicBezTo>
                  <a:cubicBezTo>
                    <a:pt x="114" y="83"/>
                    <a:pt x="114" y="83"/>
                    <a:pt x="114" y="83"/>
                  </a:cubicBezTo>
                  <a:cubicBezTo>
                    <a:pt x="114" y="81"/>
                    <a:pt x="114" y="80"/>
                    <a:pt x="114" y="78"/>
                  </a:cubicBezTo>
                  <a:cubicBezTo>
                    <a:pt x="115" y="80"/>
                    <a:pt x="116" y="81"/>
                    <a:pt x="116" y="82"/>
                  </a:cubicBezTo>
                  <a:cubicBezTo>
                    <a:pt x="120" y="89"/>
                    <a:pt x="120" y="89"/>
                    <a:pt x="120" y="89"/>
                  </a:cubicBezTo>
                  <a:cubicBezTo>
                    <a:pt x="125" y="89"/>
                    <a:pt x="125" y="89"/>
                    <a:pt x="125" y="89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120" y="76"/>
                    <a:pt x="120" y="76"/>
                    <a:pt x="120" y="76"/>
                  </a:cubicBezTo>
                  <a:cubicBezTo>
                    <a:pt x="120" y="78"/>
                    <a:pt x="120" y="80"/>
                    <a:pt x="121" y="81"/>
                  </a:cubicBezTo>
                  <a:cubicBezTo>
                    <a:pt x="120" y="80"/>
                    <a:pt x="119" y="78"/>
                    <a:pt x="119" y="77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0" y="71"/>
                    <a:pt x="110" y="71"/>
                    <a:pt x="110" y="71"/>
                  </a:cubicBezTo>
                  <a:lnTo>
                    <a:pt x="110" y="89"/>
                  </a:lnTo>
                  <a:close/>
                  <a:moveTo>
                    <a:pt x="105" y="135"/>
                  </a:moveTo>
                  <a:cubicBezTo>
                    <a:pt x="94" y="145"/>
                    <a:pt x="72" y="167"/>
                    <a:pt x="70" y="169"/>
                  </a:cubicBezTo>
                  <a:cubicBezTo>
                    <a:pt x="68" y="171"/>
                    <a:pt x="69" y="174"/>
                    <a:pt x="72" y="173"/>
                  </a:cubicBezTo>
                  <a:cubicBezTo>
                    <a:pt x="75" y="172"/>
                    <a:pt x="104" y="161"/>
                    <a:pt x="118" y="155"/>
                  </a:cubicBezTo>
                  <a:cubicBezTo>
                    <a:pt x="113" y="156"/>
                    <a:pt x="108" y="153"/>
                    <a:pt x="105" y="149"/>
                  </a:cubicBezTo>
                  <a:cubicBezTo>
                    <a:pt x="103" y="145"/>
                    <a:pt x="103" y="139"/>
                    <a:pt x="105" y="135"/>
                  </a:cubicBezTo>
                  <a:close/>
                  <a:moveTo>
                    <a:pt x="88" y="81"/>
                  </a:moveTo>
                  <a:cubicBezTo>
                    <a:pt x="93" y="92"/>
                    <a:pt x="93" y="92"/>
                    <a:pt x="93" y="92"/>
                  </a:cubicBezTo>
                  <a:cubicBezTo>
                    <a:pt x="95" y="91"/>
                    <a:pt x="98" y="90"/>
                    <a:pt x="100" y="89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95" y="76"/>
                    <a:pt x="92" y="75"/>
                    <a:pt x="90" y="76"/>
                  </a:cubicBezTo>
                  <a:cubicBezTo>
                    <a:pt x="88" y="77"/>
                    <a:pt x="87" y="79"/>
                    <a:pt x="88" y="81"/>
                  </a:cubicBezTo>
                  <a:close/>
                  <a:moveTo>
                    <a:pt x="67" y="97"/>
                  </a:moveTo>
                  <a:cubicBezTo>
                    <a:pt x="76" y="105"/>
                    <a:pt x="76" y="105"/>
                    <a:pt x="76" y="105"/>
                  </a:cubicBezTo>
                  <a:cubicBezTo>
                    <a:pt x="78" y="103"/>
                    <a:pt x="80" y="102"/>
                    <a:pt x="81" y="100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2" y="90"/>
                    <a:pt x="69" y="90"/>
                    <a:pt x="67" y="91"/>
                  </a:cubicBezTo>
                  <a:cubicBezTo>
                    <a:pt x="66" y="93"/>
                    <a:pt x="66" y="95"/>
                    <a:pt x="67" y="97"/>
                  </a:cubicBezTo>
                  <a:close/>
                  <a:moveTo>
                    <a:pt x="54" y="119"/>
                  </a:moveTo>
                  <a:cubicBezTo>
                    <a:pt x="65" y="124"/>
                    <a:pt x="65" y="124"/>
                    <a:pt x="65" y="124"/>
                  </a:cubicBezTo>
                  <a:cubicBezTo>
                    <a:pt x="66" y="123"/>
                    <a:pt x="66" y="123"/>
                    <a:pt x="66" y="122"/>
                  </a:cubicBezTo>
                  <a:cubicBezTo>
                    <a:pt x="67" y="120"/>
                    <a:pt x="67" y="119"/>
                    <a:pt x="68" y="117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5" y="111"/>
                    <a:pt x="53" y="112"/>
                    <a:pt x="52" y="114"/>
                  </a:cubicBezTo>
                  <a:cubicBezTo>
                    <a:pt x="51" y="116"/>
                    <a:pt x="52" y="119"/>
                    <a:pt x="54" y="119"/>
                  </a:cubicBezTo>
                  <a:close/>
                  <a:moveTo>
                    <a:pt x="52" y="150"/>
                  </a:moveTo>
                  <a:cubicBezTo>
                    <a:pt x="56" y="150"/>
                    <a:pt x="56" y="150"/>
                    <a:pt x="56" y="150"/>
                  </a:cubicBezTo>
                  <a:cubicBezTo>
                    <a:pt x="58" y="142"/>
                    <a:pt x="58" y="142"/>
                    <a:pt x="58" y="142"/>
                  </a:cubicBezTo>
                  <a:cubicBezTo>
                    <a:pt x="58" y="141"/>
                    <a:pt x="58" y="139"/>
                    <a:pt x="59" y="137"/>
                  </a:cubicBezTo>
                  <a:cubicBezTo>
                    <a:pt x="59" y="137"/>
                    <a:pt x="59" y="137"/>
                    <a:pt x="59" y="137"/>
                  </a:cubicBezTo>
                  <a:cubicBezTo>
                    <a:pt x="59" y="139"/>
                    <a:pt x="59" y="141"/>
                    <a:pt x="59" y="142"/>
                  </a:cubicBezTo>
                  <a:cubicBezTo>
                    <a:pt x="61" y="150"/>
                    <a:pt x="61" y="150"/>
                    <a:pt x="61" y="150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69" y="133"/>
                    <a:pt x="69" y="133"/>
                    <a:pt x="69" y="133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64" y="140"/>
                    <a:pt x="64" y="140"/>
                    <a:pt x="64" y="140"/>
                  </a:cubicBezTo>
                  <a:cubicBezTo>
                    <a:pt x="64" y="142"/>
                    <a:pt x="63" y="144"/>
                    <a:pt x="63" y="146"/>
                  </a:cubicBezTo>
                  <a:cubicBezTo>
                    <a:pt x="63" y="146"/>
                    <a:pt x="63" y="146"/>
                    <a:pt x="63" y="146"/>
                  </a:cubicBezTo>
                  <a:cubicBezTo>
                    <a:pt x="63" y="144"/>
                    <a:pt x="63" y="142"/>
                    <a:pt x="62" y="140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57" y="133"/>
                    <a:pt x="57" y="133"/>
                    <a:pt x="57" y="133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55" y="142"/>
                    <a:pt x="55" y="144"/>
                    <a:pt x="54" y="14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54" y="144"/>
                    <a:pt x="54" y="142"/>
                    <a:pt x="53" y="140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48" y="133"/>
                    <a:pt x="48" y="133"/>
                    <a:pt x="48" y="133"/>
                  </a:cubicBezTo>
                  <a:lnTo>
                    <a:pt x="52" y="150"/>
                  </a:lnTo>
                  <a:close/>
                  <a:moveTo>
                    <a:pt x="68" y="166"/>
                  </a:moveTo>
                  <a:cubicBezTo>
                    <a:pt x="67" y="164"/>
                    <a:pt x="66" y="161"/>
                    <a:pt x="65" y="159"/>
                  </a:cubicBezTo>
                  <a:cubicBezTo>
                    <a:pt x="54" y="163"/>
                    <a:pt x="54" y="163"/>
                    <a:pt x="54" y="163"/>
                  </a:cubicBezTo>
                  <a:cubicBezTo>
                    <a:pt x="52" y="164"/>
                    <a:pt x="51" y="166"/>
                    <a:pt x="52" y="168"/>
                  </a:cubicBezTo>
                  <a:cubicBezTo>
                    <a:pt x="53" y="170"/>
                    <a:pt x="54" y="171"/>
                    <a:pt x="56" y="171"/>
                  </a:cubicBezTo>
                  <a:cubicBezTo>
                    <a:pt x="56" y="171"/>
                    <a:pt x="57" y="171"/>
                    <a:pt x="57" y="170"/>
                  </a:cubicBezTo>
                  <a:lnTo>
                    <a:pt x="68" y="166"/>
                  </a:lnTo>
                  <a:close/>
                  <a:moveTo>
                    <a:pt x="82" y="183"/>
                  </a:moveTo>
                  <a:cubicBezTo>
                    <a:pt x="80" y="181"/>
                    <a:pt x="78" y="179"/>
                    <a:pt x="76" y="177"/>
                  </a:cubicBezTo>
                  <a:cubicBezTo>
                    <a:pt x="67" y="186"/>
                    <a:pt x="67" y="186"/>
                    <a:pt x="67" y="186"/>
                  </a:cubicBezTo>
                  <a:cubicBezTo>
                    <a:pt x="66" y="187"/>
                    <a:pt x="66" y="190"/>
                    <a:pt x="67" y="191"/>
                  </a:cubicBezTo>
                  <a:cubicBezTo>
                    <a:pt x="68" y="192"/>
                    <a:pt x="69" y="192"/>
                    <a:pt x="70" y="192"/>
                  </a:cubicBezTo>
                  <a:cubicBezTo>
                    <a:pt x="71" y="192"/>
                    <a:pt x="72" y="192"/>
                    <a:pt x="73" y="191"/>
                  </a:cubicBezTo>
                  <a:lnTo>
                    <a:pt x="82" y="183"/>
                  </a:lnTo>
                  <a:close/>
                  <a:moveTo>
                    <a:pt x="100" y="193"/>
                  </a:moveTo>
                  <a:cubicBezTo>
                    <a:pt x="100" y="193"/>
                    <a:pt x="99" y="193"/>
                    <a:pt x="98" y="193"/>
                  </a:cubicBezTo>
                  <a:cubicBezTo>
                    <a:pt x="96" y="192"/>
                    <a:pt x="95" y="191"/>
                    <a:pt x="93" y="190"/>
                  </a:cubicBezTo>
                  <a:cubicBezTo>
                    <a:pt x="88" y="201"/>
                    <a:pt x="88" y="201"/>
                    <a:pt x="88" y="201"/>
                  </a:cubicBezTo>
                  <a:cubicBezTo>
                    <a:pt x="87" y="203"/>
                    <a:pt x="88" y="206"/>
                    <a:pt x="90" y="207"/>
                  </a:cubicBezTo>
                  <a:cubicBezTo>
                    <a:pt x="91" y="207"/>
                    <a:pt x="91" y="207"/>
                    <a:pt x="92" y="207"/>
                  </a:cubicBezTo>
                  <a:cubicBezTo>
                    <a:pt x="93" y="207"/>
                    <a:pt x="95" y="206"/>
                    <a:pt x="96" y="204"/>
                  </a:cubicBezTo>
                  <a:lnTo>
                    <a:pt x="100" y="193"/>
                  </a:lnTo>
                  <a:close/>
                  <a:moveTo>
                    <a:pt x="123" y="205"/>
                  </a:moveTo>
                  <a:cubicBezTo>
                    <a:pt x="123" y="203"/>
                    <a:pt x="122" y="201"/>
                    <a:pt x="119" y="200"/>
                  </a:cubicBezTo>
                  <a:cubicBezTo>
                    <a:pt x="117" y="199"/>
                    <a:pt x="116" y="199"/>
                    <a:pt x="116" y="198"/>
                  </a:cubicBezTo>
                  <a:cubicBezTo>
                    <a:pt x="116" y="197"/>
                    <a:pt x="116" y="196"/>
                    <a:pt x="118" y="196"/>
                  </a:cubicBezTo>
                  <a:cubicBezTo>
                    <a:pt x="120" y="196"/>
                    <a:pt x="121" y="196"/>
                    <a:pt x="122" y="197"/>
                  </a:cubicBezTo>
                  <a:cubicBezTo>
                    <a:pt x="122" y="194"/>
                    <a:pt x="122" y="194"/>
                    <a:pt x="122" y="194"/>
                  </a:cubicBezTo>
                  <a:cubicBezTo>
                    <a:pt x="121" y="193"/>
                    <a:pt x="120" y="193"/>
                    <a:pt x="118" y="193"/>
                  </a:cubicBezTo>
                  <a:cubicBezTo>
                    <a:pt x="114" y="193"/>
                    <a:pt x="112" y="195"/>
                    <a:pt x="112" y="198"/>
                  </a:cubicBezTo>
                  <a:cubicBezTo>
                    <a:pt x="112" y="200"/>
                    <a:pt x="114" y="202"/>
                    <a:pt x="116" y="203"/>
                  </a:cubicBezTo>
                  <a:cubicBezTo>
                    <a:pt x="118" y="204"/>
                    <a:pt x="119" y="204"/>
                    <a:pt x="119" y="205"/>
                  </a:cubicBezTo>
                  <a:cubicBezTo>
                    <a:pt x="119" y="206"/>
                    <a:pt x="118" y="207"/>
                    <a:pt x="117" y="207"/>
                  </a:cubicBezTo>
                  <a:cubicBezTo>
                    <a:pt x="115" y="207"/>
                    <a:pt x="113" y="207"/>
                    <a:pt x="112" y="206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113" y="210"/>
                    <a:pt x="114" y="210"/>
                    <a:pt x="116" y="210"/>
                  </a:cubicBezTo>
                  <a:cubicBezTo>
                    <a:pt x="121" y="210"/>
                    <a:pt x="123" y="208"/>
                    <a:pt x="123" y="205"/>
                  </a:cubicBezTo>
                  <a:close/>
                  <a:moveTo>
                    <a:pt x="123" y="138"/>
                  </a:moveTo>
                  <a:cubicBezTo>
                    <a:pt x="122" y="136"/>
                    <a:pt x="120" y="135"/>
                    <a:pt x="117" y="135"/>
                  </a:cubicBezTo>
                  <a:cubicBezTo>
                    <a:pt x="116" y="135"/>
                    <a:pt x="115" y="135"/>
                    <a:pt x="114" y="136"/>
                  </a:cubicBezTo>
                  <a:cubicBezTo>
                    <a:pt x="112" y="137"/>
                    <a:pt x="111" y="138"/>
                    <a:pt x="111" y="140"/>
                  </a:cubicBezTo>
                  <a:cubicBezTo>
                    <a:pt x="111" y="142"/>
                    <a:pt x="111" y="143"/>
                    <a:pt x="112" y="145"/>
                  </a:cubicBezTo>
                  <a:cubicBezTo>
                    <a:pt x="113" y="147"/>
                    <a:pt x="115" y="148"/>
                    <a:pt x="117" y="148"/>
                  </a:cubicBezTo>
                  <a:cubicBezTo>
                    <a:pt x="119" y="148"/>
                    <a:pt x="120" y="147"/>
                    <a:pt x="121" y="147"/>
                  </a:cubicBezTo>
                  <a:cubicBezTo>
                    <a:pt x="124" y="145"/>
                    <a:pt x="125" y="141"/>
                    <a:pt x="123" y="138"/>
                  </a:cubicBezTo>
                  <a:close/>
                  <a:moveTo>
                    <a:pt x="130" y="148"/>
                  </a:moveTo>
                  <a:cubicBezTo>
                    <a:pt x="140" y="138"/>
                    <a:pt x="163" y="115"/>
                    <a:pt x="165" y="114"/>
                  </a:cubicBezTo>
                  <a:cubicBezTo>
                    <a:pt x="167" y="111"/>
                    <a:pt x="165" y="108"/>
                    <a:pt x="162" y="110"/>
                  </a:cubicBezTo>
                  <a:cubicBezTo>
                    <a:pt x="160" y="111"/>
                    <a:pt x="130" y="122"/>
                    <a:pt x="117" y="127"/>
                  </a:cubicBezTo>
                  <a:cubicBezTo>
                    <a:pt x="122" y="127"/>
                    <a:pt x="126" y="129"/>
                    <a:pt x="129" y="134"/>
                  </a:cubicBezTo>
                  <a:cubicBezTo>
                    <a:pt x="132" y="138"/>
                    <a:pt x="132" y="143"/>
                    <a:pt x="130" y="148"/>
                  </a:cubicBezTo>
                  <a:close/>
                  <a:moveTo>
                    <a:pt x="147" y="201"/>
                  </a:moveTo>
                  <a:cubicBezTo>
                    <a:pt x="142" y="190"/>
                    <a:pt x="142" y="190"/>
                    <a:pt x="142" y="190"/>
                  </a:cubicBezTo>
                  <a:cubicBezTo>
                    <a:pt x="140" y="191"/>
                    <a:pt x="137" y="192"/>
                    <a:pt x="135" y="193"/>
                  </a:cubicBezTo>
                  <a:cubicBezTo>
                    <a:pt x="139" y="204"/>
                    <a:pt x="139" y="204"/>
                    <a:pt x="139" y="204"/>
                  </a:cubicBezTo>
                  <a:cubicBezTo>
                    <a:pt x="140" y="206"/>
                    <a:pt x="141" y="207"/>
                    <a:pt x="143" y="207"/>
                  </a:cubicBezTo>
                  <a:cubicBezTo>
                    <a:pt x="143" y="207"/>
                    <a:pt x="144" y="207"/>
                    <a:pt x="144" y="207"/>
                  </a:cubicBezTo>
                  <a:cubicBezTo>
                    <a:pt x="146" y="206"/>
                    <a:pt x="147" y="203"/>
                    <a:pt x="147" y="201"/>
                  </a:cubicBezTo>
                  <a:close/>
                  <a:moveTo>
                    <a:pt x="167" y="186"/>
                  </a:moveTo>
                  <a:cubicBezTo>
                    <a:pt x="159" y="177"/>
                    <a:pt x="159" y="177"/>
                    <a:pt x="159" y="177"/>
                  </a:cubicBezTo>
                  <a:cubicBezTo>
                    <a:pt x="157" y="179"/>
                    <a:pt x="155" y="181"/>
                    <a:pt x="153" y="183"/>
                  </a:cubicBezTo>
                  <a:cubicBezTo>
                    <a:pt x="162" y="191"/>
                    <a:pt x="162" y="191"/>
                    <a:pt x="162" y="191"/>
                  </a:cubicBezTo>
                  <a:cubicBezTo>
                    <a:pt x="162" y="192"/>
                    <a:pt x="163" y="192"/>
                    <a:pt x="165" y="192"/>
                  </a:cubicBezTo>
                  <a:cubicBezTo>
                    <a:pt x="166" y="192"/>
                    <a:pt x="167" y="192"/>
                    <a:pt x="167" y="191"/>
                  </a:cubicBezTo>
                  <a:cubicBezTo>
                    <a:pt x="169" y="190"/>
                    <a:pt x="169" y="187"/>
                    <a:pt x="167" y="186"/>
                  </a:cubicBezTo>
                  <a:close/>
                  <a:moveTo>
                    <a:pt x="180" y="163"/>
                  </a:moveTo>
                  <a:cubicBezTo>
                    <a:pt x="169" y="159"/>
                    <a:pt x="169" y="159"/>
                    <a:pt x="169" y="159"/>
                  </a:cubicBezTo>
                  <a:cubicBezTo>
                    <a:pt x="169" y="159"/>
                    <a:pt x="169" y="160"/>
                    <a:pt x="169" y="160"/>
                  </a:cubicBezTo>
                  <a:cubicBezTo>
                    <a:pt x="168" y="162"/>
                    <a:pt x="167" y="164"/>
                    <a:pt x="166" y="166"/>
                  </a:cubicBezTo>
                  <a:cubicBezTo>
                    <a:pt x="177" y="170"/>
                    <a:pt x="177" y="170"/>
                    <a:pt x="177" y="170"/>
                  </a:cubicBezTo>
                  <a:cubicBezTo>
                    <a:pt x="178" y="171"/>
                    <a:pt x="178" y="171"/>
                    <a:pt x="179" y="171"/>
                  </a:cubicBezTo>
                  <a:cubicBezTo>
                    <a:pt x="181" y="171"/>
                    <a:pt x="182" y="170"/>
                    <a:pt x="183" y="168"/>
                  </a:cubicBezTo>
                  <a:cubicBezTo>
                    <a:pt x="183" y="166"/>
                    <a:pt x="183" y="164"/>
                    <a:pt x="180" y="163"/>
                  </a:cubicBezTo>
                  <a:close/>
                  <a:moveTo>
                    <a:pt x="184" y="147"/>
                  </a:moveTo>
                  <a:cubicBezTo>
                    <a:pt x="177" y="147"/>
                    <a:pt x="177" y="147"/>
                    <a:pt x="177" y="147"/>
                  </a:cubicBezTo>
                  <a:cubicBezTo>
                    <a:pt x="177" y="143"/>
                    <a:pt x="177" y="143"/>
                    <a:pt x="177" y="143"/>
                  </a:cubicBezTo>
                  <a:cubicBezTo>
                    <a:pt x="184" y="143"/>
                    <a:pt x="184" y="143"/>
                    <a:pt x="184" y="143"/>
                  </a:cubicBezTo>
                  <a:cubicBezTo>
                    <a:pt x="184" y="139"/>
                    <a:pt x="184" y="139"/>
                    <a:pt x="184" y="139"/>
                  </a:cubicBezTo>
                  <a:cubicBezTo>
                    <a:pt x="177" y="139"/>
                    <a:pt x="177" y="139"/>
                    <a:pt x="177" y="139"/>
                  </a:cubicBezTo>
                  <a:cubicBezTo>
                    <a:pt x="177" y="136"/>
                    <a:pt x="177" y="136"/>
                    <a:pt x="177" y="136"/>
                  </a:cubicBezTo>
                  <a:cubicBezTo>
                    <a:pt x="184" y="136"/>
                    <a:pt x="184" y="136"/>
                    <a:pt x="184" y="136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74" y="133"/>
                    <a:pt x="174" y="133"/>
                    <a:pt x="174" y="133"/>
                  </a:cubicBezTo>
                  <a:cubicBezTo>
                    <a:pt x="174" y="150"/>
                    <a:pt x="174" y="150"/>
                    <a:pt x="174" y="150"/>
                  </a:cubicBezTo>
                  <a:cubicBezTo>
                    <a:pt x="184" y="150"/>
                    <a:pt x="184" y="150"/>
                    <a:pt x="184" y="150"/>
                  </a:cubicBezTo>
                  <a:lnTo>
                    <a:pt x="184" y="147"/>
                  </a:lnTo>
                  <a:close/>
                  <a:moveTo>
                    <a:pt x="153" y="43"/>
                  </a:moveTo>
                  <a:cubicBezTo>
                    <a:pt x="142" y="39"/>
                    <a:pt x="130" y="37"/>
                    <a:pt x="117" y="37"/>
                  </a:cubicBezTo>
                  <a:cubicBezTo>
                    <a:pt x="74" y="37"/>
                    <a:pt x="35" y="64"/>
                    <a:pt x="19" y="105"/>
                  </a:cubicBezTo>
                  <a:cubicBezTo>
                    <a:pt x="0" y="159"/>
                    <a:pt x="27" y="219"/>
                    <a:pt x="81" y="239"/>
                  </a:cubicBezTo>
                  <a:cubicBezTo>
                    <a:pt x="93" y="243"/>
                    <a:pt x="105" y="246"/>
                    <a:pt x="117" y="246"/>
                  </a:cubicBezTo>
                  <a:cubicBezTo>
                    <a:pt x="161" y="246"/>
                    <a:pt x="200" y="218"/>
                    <a:pt x="215" y="177"/>
                  </a:cubicBezTo>
                  <a:cubicBezTo>
                    <a:pt x="235" y="123"/>
                    <a:pt x="207" y="63"/>
                    <a:pt x="153" y="43"/>
                  </a:cubicBezTo>
                  <a:close/>
                  <a:moveTo>
                    <a:pt x="199" y="171"/>
                  </a:moveTo>
                  <a:cubicBezTo>
                    <a:pt x="187" y="206"/>
                    <a:pt x="154" y="229"/>
                    <a:pt x="117" y="229"/>
                  </a:cubicBezTo>
                  <a:cubicBezTo>
                    <a:pt x="107" y="229"/>
                    <a:pt x="97" y="227"/>
                    <a:pt x="87" y="223"/>
                  </a:cubicBezTo>
                  <a:cubicBezTo>
                    <a:pt x="42" y="207"/>
                    <a:pt x="19" y="156"/>
                    <a:pt x="35" y="111"/>
                  </a:cubicBezTo>
                  <a:cubicBezTo>
                    <a:pt x="48" y="77"/>
                    <a:pt x="81" y="54"/>
                    <a:pt x="117" y="54"/>
                  </a:cubicBezTo>
                  <a:cubicBezTo>
                    <a:pt x="128" y="54"/>
                    <a:pt x="138" y="56"/>
                    <a:pt x="147" y="59"/>
                  </a:cubicBezTo>
                  <a:cubicBezTo>
                    <a:pt x="193" y="76"/>
                    <a:pt x="216" y="126"/>
                    <a:pt x="199" y="1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56" name="组合 31">
            <a:extLst>
              <a:ext uri="{FF2B5EF4-FFF2-40B4-BE49-F238E27FC236}">
                <a16:creationId xmlns:a16="http://schemas.microsoft.com/office/drawing/2014/main" xmlns="" id="{3B73589A-E2F0-4DF4-8DA3-8D1A626A0274}"/>
              </a:ext>
            </a:extLst>
          </p:cNvPr>
          <p:cNvGrpSpPr>
            <a:grpSpLocks/>
          </p:cNvGrpSpPr>
          <p:nvPr/>
        </p:nvGrpSpPr>
        <p:grpSpPr bwMode="auto">
          <a:xfrm>
            <a:off x="1624507" y="2194762"/>
            <a:ext cx="2922588" cy="3235325"/>
            <a:chOff x="119832" y="187835"/>
            <a:chExt cx="2921970" cy="3233623"/>
          </a:xfrm>
        </p:grpSpPr>
        <p:sp>
          <p:nvSpPr>
            <p:cNvPr id="57" name="TextBox 14">
              <a:extLst>
                <a:ext uri="{FF2B5EF4-FFF2-40B4-BE49-F238E27FC236}">
                  <a16:creationId xmlns:a16="http://schemas.microsoft.com/office/drawing/2014/main" xmlns="" id="{D35B4DFC-4B9F-49E5-AF19-C0F021BA5F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832" y="187835"/>
              <a:ext cx="2856695" cy="492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17" tIns="60958" rIns="121917" bIns="6095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运输费发票</a:t>
              </a:r>
              <a:endPara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TextBox 14">
              <a:extLst>
                <a:ext uri="{FF2B5EF4-FFF2-40B4-BE49-F238E27FC236}">
                  <a16:creationId xmlns:a16="http://schemas.microsoft.com/office/drawing/2014/main" xmlns="" id="{02CD2D02-5B29-446A-AED0-E1D72E6F07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107" y="1495877"/>
              <a:ext cx="2856695" cy="492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17" tIns="60958" rIns="121917" bIns="6095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建筑服务发票</a:t>
              </a:r>
              <a:endPara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TextBox 14">
              <a:extLst>
                <a:ext uri="{FF2B5EF4-FFF2-40B4-BE49-F238E27FC236}">
                  <a16:creationId xmlns:a16="http://schemas.microsoft.com/office/drawing/2014/main" xmlns="" id="{0C0C181C-FF62-46F8-9B33-18B8484D8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107" y="2929100"/>
              <a:ext cx="2856695" cy="492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17" tIns="60958" rIns="121917" bIns="6095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buFont typeface="Arial" panose="020B0604020202020204" pitchFamily="34" charset="0"/>
                <a:buNone/>
              </a:pPr>
              <a:r>
                <a:rPr lang="zh-CN" altLang="en-US" sz="2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场地租赁等发票</a:t>
              </a:r>
              <a:endPara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0" name="TextBox 14">
            <a:extLst>
              <a:ext uri="{FF2B5EF4-FFF2-40B4-BE49-F238E27FC236}">
                <a16:creationId xmlns:a16="http://schemas.microsoft.com/office/drawing/2014/main" xmlns="" id="{894A448D-F383-4BF8-BF72-982D3992B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932" y="1550237"/>
            <a:ext cx="2857500" cy="155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应在发票备注栏注明：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、起运地、到达地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、车种车号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、运输货物信息等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14">
            <a:extLst>
              <a:ext uri="{FF2B5EF4-FFF2-40B4-BE49-F238E27FC236}">
                <a16:creationId xmlns:a16="http://schemas.microsoft.com/office/drawing/2014/main" xmlns="" id="{5D30C4DB-178B-4465-A85E-AAD6EE3AE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932" y="3271087"/>
            <a:ext cx="3775600" cy="144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应在发票备注栏注明：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、建筑服务发生地县（市、区）名称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、项目名称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14">
            <a:extLst>
              <a:ext uri="{FF2B5EF4-FFF2-40B4-BE49-F238E27FC236}">
                <a16:creationId xmlns:a16="http://schemas.microsoft.com/office/drawing/2014/main" xmlns="" id="{21E814FE-E582-443A-8985-A22990C09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6882" y="4769687"/>
            <a:ext cx="2855913" cy="81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应在发票备注栏注明：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、不动产的详细地址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3" name="直接连接符 38">
            <a:extLst>
              <a:ext uri="{FF2B5EF4-FFF2-40B4-BE49-F238E27FC236}">
                <a16:creationId xmlns:a16="http://schemas.microsoft.com/office/drawing/2014/main" xmlns="" id="{46CCAC10-A827-4A04-B632-9E221EEBC85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0809" y="1248526"/>
            <a:ext cx="0" cy="4435475"/>
          </a:xfrm>
          <a:prstGeom prst="line">
            <a:avLst/>
          </a:prstGeom>
          <a:noFill/>
          <a:ln w="19050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矩形 5">
            <a:extLst>
              <a:ext uri="{FF2B5EF4-FFF2-40B4-BE49-F238E27FC236}">
                <a16:creationId xmlns:a16="http://schemas.microsoft.com/office/drawing/2014/main" xmlns="" id="{56B5B950-50A5-4EAD-A5A9-CDD7D389D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3061"/>
            <a:ext cx="352425" cy="572649"/>
          </a:xfrm>
          <a:prstGeom prst="rect">
            <a:avLst/>
          </a:prstGeom>
          <a:solidFill>
            <a:srgbClr val="3CBB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5" name="矩形 6">
            <a:extLst>
              <a:ext uri="{FF2B5EF4-FFF2-40B4-BE49-F238E27FC236}">
                <a16:creationId xmlns:a16="http://schemas.microsoft.com/office/drawing/2014/main" xmlns="" id="{26E41482-4DF4-403B-8F6B-08B5AA0B1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403061"/>
            <a:ext cx="123825" cy="572649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6" name="文本框 7">
            <a:extLst>
              <a:ext uri="{FF2B5EF4-FFF2-40B4-BE49-F238E27FC236}">
                <a16:creationId xmlns:a16="http://schemas.microsoft.com/office/drawing/2014/main" xmlns="" id="{D68BDE56-40DD-4012-B51D-4424A031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44" y="414567"/>
            <a:ext cx="82642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这才是发票备注栏的正确打开方式，你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get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到了吗？</a:t>
            </a: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xmlns="" id="{CC3449C0-FDD5-475E-834D-71A13E25B1A3}"/>
              </a:ext>
            </a:extLst>
          </p:cNvPr>
          <p:cNvSpPr/>
          <p:nvPr/>
        </p:nvSpPr>
        <p:spPr>
          <a:xfrm rot="19200000">
            <a:off x="8558834" y="6068273"/>
            <a:ext cx="27494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reezing" dir="t"/>
            </a:scene3d>
          </a:bodyPr>
          <a:lstStyle/>
          <a:p>
            <a:pPr algn="ctr"/>
            <a:r>
              <a:rPr lang="zh-CN" altLang="en-US" sz="4000" b="1" i="1" dirty="0">
                <a:ln w="12700" cmpd="sng">
                  <a:solidFill>
                    <a:schemeClr val="bg2"/>
                  </a:solidFill>
                  <a:prstDash val="solid"/>
                </a:ln>
                <a:solidFill>
                  <a:schemeClr val="bg2">
                    <a:alpha val="0"/>
                  </a:schemeClr>
                </a:solidFill>
                <a:effectLst>
                  <a:innerShdw blurRad="63500" dist="50800" dir="13500000">
                    <a:prstClr val="black">
                      <a:alpha val="15000"/>
                    </a:prstClr>
                  </a:innerShdw>
                </a:effectLst>
              </a:rPr>
              <a:t>发票备注栏</a:t>
            </a:r>
            <a:endParaRPr lang="zh-CN" altLang="en-US" sz="4000" b="1" i="1" cap="none" spc="0" dirty="0">
              <a:ln w="12700" cmpd="sng">
                <a:solidFill>
                  <a:schemeClr val="bg2"/>
                </a:solidFill>
                <a:prstDash val="solid"/>
              </a:ln>
              <a:solidFill>
                <a:schemeClr val="bg2">
                  <a:alpha val="0"/>
                </a:schemeClr>
              </a:solidFill>
              <a:effectLst>
                <a:innerShdw blurRad="63500" dist="50800" dir="13500000">
                  <a:prstClr val="black">
                    <a:alpha val="15000"/>
                  </a:prstClr>
                </a:innerShdw>
              </a:effectLst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xmlns="" id="{F10EB469-8278-4800-9D7D-022B293760B5}"/>
              </a:ext>
            </a:extLst>
          </p:cNvPr>
          <p:cNvSpPr txBox="1"/>
          <p:nvPr/>
        </p:nvSpPr>
        <p:spPr>
          <a:xfrm>
            <a:off x="0" y="0"/>
            <a:ext cx="178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2019</a:t>
            </a:r>
            <a:r>
              <a:rPr lang="zh-CN" altLang="en-US" dirty="0">
                <a:solidFill>
                  <a:srgbClr val="FF0000"/>
                </a:solidFill>
              </a:rPr>
              <a:t>年</a:t>
            </a:r>
            <a:r>
              <a:rPr lang="en-US" altLang="zh-CN" dirty="0">
                <a:solidFill>
                  <a:srgbClr val="FF0000"/>
                </a:solidFill>
              </a:rPr>
              <a:t>3</a:t>
            </a:r>
            <a:r>
              <a:rPr lang="zh-CN" altLang="en-US" dirty="0">
                <a:solidFill>
                  <a:srgbClr val="FF0000"/>
                </a:solidFill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1432912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0E86D69B-AA05-4AB5-B214-392F35F63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736" y="5465861"/>
            <a:ext cx="1022102" cy="951391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573865D7-92CA-43AD-A3E1-299D1CC53303}"/>
              </a:ext>
            </a:extLst>
          </p:cNvPr>
          <p:cNvGrpSpPr/>
          <p:nvPr/>
        </p:nvGrpSpPr>
        <p:grpSpPr>
          <a:xfrm>
            <a:off x="400206" y="269710"/>
            <a:ext cx="9358953" cy="1360048"/>
            <a:chOff x="-124158" y="1207354"/>
            <a:chExt cx="8426978" cy="1360048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xmlns="" id="{1C30AFFA-A53F-4C0F-B20A-D79298F4D847}"/>
                </a:ext>
              </a:extLst>
            </p:cNvPr>
            <p:cNvGrpSpPr/>
            <p:nvPr/>
          </p:nvGrpSpPr>
          <p:grpSpPr>
            <a:xfrm>
              <a:off x="-124158" y="1207354"/>
              <a:ext cx="3284782" cy="1360048"/>
              <a:chOff x="-124158" y="1207354"/>
              <a:chExt cx="3284782" cy="1360048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xmlns="" id="{DB864E1B-719A-4696-8262-AED3F63652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24158" y="1367073"/>
                <a:ext cx="123506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7200" b="1" dirty="0">
                    <a:ln w="12700">
                      <a:solidFill>
                        <a:srgbClr val="4472C4"/>
                      </a:solidFill>
                      <a:prstDash val="solid"/>
                    </a:ln>
                    <a:solidFill>
                      <a:srgbClr val="ED7D31"/>
                    </a:solidFill>
                    <a:effectLst>
                      <a:outerShdw dist="38100" dir="2640000" algn="bl" rotWithShape="0">
                        <a:srgbClr val="4472C4"/>
                      </a:outerShdw>
                    </a:effectLst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北</a:t>
                </a:r>
                <a:endParaRPr lang="zh-CN" altLang="en-US" sz="2800" dirty="0"/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xmlns="" id="{C3FEC390-F091-4199-B14A-0C3DD4B927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4291" y="1207354"/>
                <a:ext cx="744217" cy="669795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7D03AA96-7557-42FF-942D-96B7DD942C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67685" y="1614226"/>
                <a:ext cx="769023" cy="819051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xmlns="" id="{A59BD8D3-7E13-4A9E-88FD-DC31469BCC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00641" y="1239561"/>
                <a:ext cx="859983" cy="727677"/>
              </a:xfrm>
              <a:prstGeom prst="rect">
                <a:avLst/>
              </a:prstGeom>
            </p:spPr>
          </p:pic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9F629881-05EB-4D78-9D07-1AA59F084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06337" y="1770251"/>
              <a:ext cx="5196483" cy="614638"/>
            </a:xfrm>
            <a:prstGeom prst="rect">
              <a:avLst/>
            </a:prstGeom>
          </p:spPr>
        </p:pic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E56F5373-64DE-4798-859D-098185780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11" b="94586" l="5397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843" y="0"/>
            <a:ext cx="3000794" cy="2991267"/>
          </a:xfrm>
          <a:prstGeom prst="rect">
            <a:avLst/>
          </a:prstGeom>
        </p:spPr>
      </p:pic>
      <p:sp>
        <p:nvSpPr>
          <p:cNvPr id="21" name="流程图: 接点 20">
            <a:extLst>
              <a:ext uri="{FF2B5EF4-FFF2-40B4-BE49-F238E27FC236}">
                <a16:creationId xmlns:a16="http://schemas.microsoft.com/office/drawing/2014/main" xmlns="" id="{18D1B712-2A1F-4270-B1C7-3D48DD3C4C53}"/>
              </a:ext>
            </a:extLst>
          </p:cNvPr>
          <p:cNvSpPr/>
          <p:nvPr/>
        </p:nvSpPr>
        <p:spPr>
          <a:xfrm>
            <a:off x="1627061" y="2146917"/>
            <a:ext cx="550718" cy="488373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</a:t>
            </a:r>
            <a:endParaRPr lang="zh-CN" altLang="en-US" sz="2400" b="1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C4551537-9EA5-4FAA-9BF5-78C4449EEAE9}"/>
              </a:ext>
            </a:extLst>
          </p:cNvPr>
          <p:cNvSpPr txBox="1"/>
          <p:nvPr/>
        </p:nvSpPr>
        <p:spPr>
          <a:xfrm>
            <a:off x="2302283" y="2037160"/>
            <a:ext cx="2606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一次出差只去了北上广深等</a:t>
            </a: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7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个特殊地区</a:t>
            </a:r>
          </a:p>
        </p:txBody>
      </p:sp>
      <p:sp>
        <p:nvSpPr>
          <p:cNvPr id="23" name="流程图: 接点 22">
            <a:extLst>
              <a:ext uri="{FF2B5EF4-FFF2-40B4-BE49-F238E27FC236}">
                <a16:creationId xmlns:a16="http://schemas.microsoft.com/office/drawing/2014/main" xmlns="" id="{BE5BE8D1-C536-4E32-A549-E8A6C5074395}"/>
              </a:ext>
            </a:extLst>
          </p:cNvPr>
          <p:cNvSpPr/>
          <p:nvPr/>
        </p:nvSpPr>
        <p:spPr>
          <a:xfrm>
            <a:off x="6325486" y="2082312"/>
            <a:ext cx="550718" cy="488373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2</a:t>
            </a:r>
            <a:endParaRPr lang="zh-CN" altLang="en-US" sz="2400" b="1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58573644-AADA-44FD-9573-551A53BE0657}"/>
              </a:ext>
            </a:extLst>
          </p:cNvPr>
          <p:cNvSpPr txBox="1"/>
          <p:nvPr/>
        </p:nvSpPr>
        <p:spPr>
          <a:xfrm>
            <a:off x="6873567" y="1923805"/>
            <a:ext cx="2606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一次出差中有不同住宿地同时含有一般地区和北上广深等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935CC1DA-990D-4601-820D-A766FCA25923}"/>
              </a:ext>
            </a:extLst>
          </p:cNvPr>
          <p:cNvSpPr txBox="1"/>
          <p:nvPr/>
        </p:nvSpPr>
        <p:spPr>
          <a:xfrm>
            <a:off x="495033" y="3124134"/>
            <a:ext cx="5600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出差申请：业务范围选择“一般业务（北上广深等）”</a:t>
            </a:r>
            <a:endParaRPr lang="en-US" altLang="zh-CN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63D9229B-A522-41D6-A898-801ACD32CE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2112" y="3630269"/>
            <a:ext cx="3571875" cy="1266825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1FF63241-60D6-4843-9AB7-628A817AB2D9}"/>
              </a:ext>
            </a:extLst>
          </p:cNvPr>
          <p:cNvSpPr/>
          <p:nvPr/>
        </p:nvSpPr>
        <p:spPr>
          <a:xfrm>
            <a:off x="592282" y="5071598"/>
            <a:ext cx="5724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报销流程：业务范围选择“一般业务（北上广深等）”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FCADE6A4-9232-4C3A-A091-B98195A7A36B}"/>
              </a:ext>
            </a:extLst>
          </p:cNvPr>
          <p:cNvSpPr txBox="1"/>
          <p:nvPr/>
        </p:nvSpPr>
        <p:spPr>
          <a:xfrm>
            <a:off x="6316926" y="3064159"/>
            <a:ext cx="5600967" cy="129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出差申请：请区分一般地区与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7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个特殊地区分别提申请</a:t>
            </a:r>
            <a:endParaRPr lang="en-US" altLang="zh-CN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      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特殊地区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-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选择“一般业务（北上广深等）”</a:t>
            </a:r>
            <a:endParaRPr lang="en-US" altLang="zh-CN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      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其他地区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-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根据出差类型选择</a:t>
            </a:r>
            <a:endParaRPr lang="en-US" altLang="zh-CN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7832D168-F6BA-4F6C-BB96-F7DF599FA96F}"/>
              </a:ext>
            </a:extLst>
          </p:cNvPr>
          <p:cNvSpPr/>
          <p:nvPr/>
        </p:nvSpPr>
        <p:spPr>
          <a:xfrm>
            <a:off x="6353521" y="5071598"/>
            <a:ext cx="5625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报销流程：区分一般地区与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7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个特殊地区提交报销流程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AF87EB1B-FE2E-404D-90D8-9B3D2BDD3B40}"/>
              </a:ext>
            </a:extLst>
          </p:cNvPr>
          <p:cNvSpPr txBox="1"/>
          <p:nvPr/>
        </p:nvSpPr>
        <p:spPr>
          <a:xfrm>
            <a:off x="6600845" y="5661278"/>
            <a:ext cx="5625258" cy="88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为避免车票不闭环，请在报销流程中备注同一行   程其他票据报销的流程编号及相关车票扫描件。</a:t>
            </a:r>
            <a:endParaRPr lang="en-US" altLang="zh-CN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CB88A609-E688-4ECC-9A05-285F84AB9E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2112" y="5465861"/>
            <a:ext cx="3438815" cy="1157643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xmlns="" id="{5B6AC645-F4AF-46EC-9F49-42A82DC8260D}"/>
              </a:ext>
            </a:extLst>
          </p:cNvPr>
          <p:cNvSpPr txBox="1"/>
          <p:nvPr/>
        </p:nvSpPr>
        <p:spPr>
          <a:xfrm>
            <a:off x="0" y="0"/>
            <a:ext cx="178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2019</a:t>
            </a:r>
            <a:r>
              <a:rPr lang="zh-CN" altLang="en-US" dirty="0">
                <a:solidFill>
                  <a:srgbClr val="FF0000"/>
                </a:solidFill>
              </a:rPr>
              <a:t>年</a:t>
            </a:r>
            <a:r>
              <a:rPr lang="en-US" altLang="zh-CN" dirty="0">
                <a:solidFill>
                  <a:srgbClr val="FF0000"/>
                </a:solidFill>
              </a:rPr>
              <a:t>3</a:t>
            </a:r>
            <a:r>
              <a:rPr lang="zh-CN" altLang="en-US" dirty="0">
                <a:solidFill>
                  <a:srgbClr val="FF0000"/>
                </a:solidFill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3908757910"/>
      </p:ext>
    </p:extLst>
  </p:cSld>
  <p:clrMapOvr>
    <a:masterClrMapping/>
  </p:clrMapOvr>
</p:sld>
</file>

<file path=ppt/theme/theme1.xml><?xml version="1.0" encoding="utf-8"?>
<a:theme xmlns:a="http://schemas.openxmlformats.org/drawingml/2006/main" name="财务汇报图片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财务汇报图片版" id="{DC33DFDC-4CEF-4663-8688-A70C7F4B1783}" vid="{7D6C4BEE-9992-4392-A9DE-273DE272D73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财务汇报图片版</Template>
  <TotalTime>7013</TotalTime>
  <Words>366</Words>
  <Application>Microsoft Office PowerPoint</Application>
  <PresentationFormat>自定义</PresentationFormat>
  <Paragraphs>52</Paragraphs>
  <Slides>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4" baseType="lpstr">
      <vt:lpstr>财务汇报图片版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huangxl</dc:creator>
  <cp:lastModifiedBy>杨丽华</cp:lastModifiedBy>
  <cp:revision>438</cp:revision>
  <dcterms:created xsi:type="dcterms:W3CDTF">2018-03-14T01:39:59Z</dcterms:created>
  <dcterms:modified xsi:type="dcterms:W3CDTF">2020-04-23T10:04:30Z</dcterms:modified>
</cp:coreProperties>
</file>