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13"/>
  </p:notesMasterIdLst>
  <p:sldIdLst>
    <p:sldId id="391" r:id="rId2"/>
    <p:sldId id="399" r:id="rId3"/>
    <p:sldId id="385" r:id="rId4"/>
    <p:sldId id="381" r:id="rId5"/>
    <p:sldId id="382" r:id="rId6"/>
    <p:sldId id="401" r:id="rId7"/>
    <p:sldId id="403" r:id="rId8"/>
    <p:sldId id="404" r:id="rId9"/>
    <p:sldId id="405" r:id="rId10"/>
    <p:sldId id="406" r:id="rId11"/>
    <p:sldId id="407"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 思遥" initials="李" lastIdx="1" clrIdx="0">
    <p:extLst>
      <p:ext uri="{19B8F6BF-5375-455C-9EA6-DF929625EA0E}">
        <p15:presenceInfo xmlns="" xmlns:p15="http://schemas.microsoft.com/office/powerpoint/2012/main" userId="df9c0ff6b6b512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E1CF"/>
    <a:srgbClr val="ED7D31"/>
    <a:srgbClr val="F9E0CF"/>
    <a:srgbClr val="FFF6F0"/>
    <a:srgbClr val="FEF6F0"/>
    <a:srgbClr val="FFFFCC"/>
    <a:srgbClr val="F9F8D4"/>
    <a:srgbClr val="001C54"/>
    <a:srgbClr val="000E2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4" autoAdjust="0"/>
    <p:restoredTop sz="87575" autoAdjust="0"/>
  </p:normalViewPr>
  <p:slideViewPr>
    <p:cSldViewPr snapToGrid="0" showGuides="1">
      <p:cViewPr varScale="1">
        <p:scale>
          <a:sx n="89" d="100"/>
          <a:sy n="89" d="100"/>
        </p:scale>
        <p:origin x="-216" y="-10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25F64-8596-4B84-A576-67C63C12C901}" type="datetimeFigureOut">
              <a:rPr lang="zh-CN" altLang="en-US" smtClean="0"/>
              <a:t>2020-04-23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3351D8-7DF9-4752-BB2B-7B81839E600C}" type="slidenum">
              <a:rPr lang="zh-CN" altLang="en-US" smtClean="0"/>
              <a:t>‹#›</a:t>
            </a:fld>
            <a:endParaRPr lang="zh-CN" altLang="en-US"/>
          </a:p>
        </p:txBody>
      </p:sp>
    </p:spTree>
    <p:extLst>
      <p:ext uri="{BB962C8B-B14F-4D97-AF65-F5344CB8AC3E}">
        <p14:creationId xmlns:p14="http://schemas.microsoft.com/office/powerpoint/2010/main" val="308971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ctr"/>
          <a:lstStyle>
            <a:lvl1pPr algn="ctr">
              <a:defRPr sz="3600"/>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dirty="0"/>
          </a:p>
        </p:txBody>
      </p:sp>
      <p:sp>
        <p:nvSpPr>
          <p:cNvPr id="4" name="日期占位符 3"/>
          <p:cNvSpPr>
            <a:spLocks noGrp="1"/>
          </p:cNvSpPr>
          <p:nvPr>
            <p:ph type="dt" sz="half" idx="10"/>
          </p:nvPr>
        </p:nvSpPr>
        <p:spPr/>
        <p:txBody>
          <a:bodyPr/>
          <a:lstStyle/>
          <a:p>
            <a:fld id="{5BCAA755-DBB9-436F-8E7D-1D8AF86643C5}" type="datetime1">
              <a:rPr lang="zh-CN" altLang="en-US" smtClean="0"/>
              <a:t>2020-04-23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92769-B9A0-42A3-B798-F2DD9B97BD15}" type="slidenum">
              <a:rPr lang="zh-CN" altLang="en-US" smtClean="0"/>
              <a:t>‹#›</a:t>
            </a:fld>
            <a:endParaRPr lang="zh-CN" altLang="en-US"/>
          </a:p>
        </p:txBody>
      </p:sp>
    </p:spTree>
    <p:extLst>
      <p:ext uri="{BB962C8B-B14F-4D97-AF65-F5344CB8AC3E}">
        <p14:creationId xmlns:p14="http://schemas.microsoft.com/office/powerpoint/2010/main" val="340720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124990"/>
            <a:ext cx="10515600" cy="5024265"/>
          </a:xfrm>
          <a:prstGeom prst="rect">
            <a:avLst/>
          </a:prstGeom>
        </p:spPr>
        <p:txBody>
          <a:bodyPr/>
          <a:lstStyle>
            <a:lvl1pPr>
              <a:defRPr sz="2000">
                <a:latin typeface="思源黑体 Regular" panose="020B0500000000000000" pitchFamily="34" charset="-122"/>
                <a:ea typeface="思源黑体 Regular" panose="020B0500000000000000" pitchFamily="34" charset="-122"/>
              </a:defRPr>
            </a:lvl1pPr>
            <a:lvl2pPr>
              <a:defRPr sz="1600">
                <a:latin typeface="思源黑体 Regular" panose="020B0500000000000000" pitchFamily="34" charset="-122"/>
                <a:ea typeface="思源黑体 Regular" panose="020B0500000000000000" pitchFamily="34" charset="-122"/>
              </a:defRPr>
            </a:lvl2pPr>
            <a:lvl3pPr>
              <a:defRPr sz="1400">
                <a:latin typeface="思源黑体 Regular" panose="020B0500000000000000" pitchFamily="34" charset="-122"/>
                <a:ea typeface="思源黑体 Regular" panose="020B0500000000000000" pitchFamily="34" charset="-122"/>
              </a:defRPr>
            </a:lvl3pPr>
          </a:lstStyle>
          <a:p>
            <a:pPr lvl="0"/>
            <a:r>
              <a:rPr lang="zh-CN" altLang="en-US"/>
              <a:t>编辑母版文本样式</a:t>
            </a:r>
          </a:p>
          <a:p>
            <a:pPr lvl="1"/>
            <a:r>
              <a:rPr lang="zh-CN" altLang="en-US"/>
              <a:t>第二级</a:t>
            </a:r>
          </a:p>
          <a:p>
            <a:pPr lvl="2"/>
            <a:r>
              <a:rPr lang="zh-CN" altLang="en-US"/>
              <a:t>第三级</a:t>
            </a:r>
          </a:p>
        </p:txBody>
      </p:sp>
      <p:sp>
        <p:nvSpPr>
          <p:cNvPr id="4" name="日期占位符 3"/>
          <p:cNvSpPr>
            <a:spLocks noGrp="1"/>
          </p:cNvSpPr>
          <p:nvPr>
            <p:ph type="dt" sz="half" idx="10"/>
          </p:nvPr>
        </p:nvSpPr>
        <p:spPr/>
        <p:txBody>
          <a:bodyPr/>
          <a:lstStyle/>
          <a:p>
            <a:fld id="{B343A175-CF42-4863-8485-0BF2AB9C128F}" type="datetime1">
              <a:rPr lang="zh-CN" altLang="en-US" smtClean="0"/>
              <a:t>2020-04-23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892769-B9A0-42A3-B798-F2DD9B97BD15}" type="slidenum">
              <a:rPr lang="zh-CN" altLang="en-US" smtClean="0"/>
              <a:t>‹#›</a:t>
            </a:fld>
            <a:endParaRPr lang="zh-CN" altLang="en-US"/>
          </a:p>
        </p:txBody>
      </p:sp>
      <p:sp>
        <p:nvSpPr>
          <p:cNvPr id="8" name="矩形 7"/>
          <p:cNvSpPr/>
          <p:nvPr/>
        </p:nvSpPr>
        <p:spPr>
          <a:xfrm flipV="1">
            <a:off x="0" y="725906"/>
            <a:ext cx="12192000" cy="45719"/>
          </a:xfrm>
          <a:prstGeom prst="rect">
            <a:avLst/>
          </a:prstGeom>
          <a:solidFill>
            <a:srgbClr val="CF0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占位符 3"/>
          <p:cNvSpPr>
            <a:spLocks noGrp="1"/>
          </p:cNvSpPr>
          <p:nvPr>
            <p:ph type="title"/>
          </p:nvPr>
        </p:nvSpPr>
        <p:spPr>
          <a:xfrm>
            <a:off x="3581400" y="123580"/>
            <a:ext cx="8433261" cy="555610"/>
          </a:xfrm>
          <a:prstGeom prst="rect">
            <a:avLst/>
          </a:prstGeom>
        </p:spPr>
        <p:txBody>
          <a:bodyPr vert="horz" lIns="91440" tIns="45720" rIns="91440" bIns="45720" rtlCol="0" anchor="ctr">
            <a:normAutofit/>
          </a:bodyPr>
          <a:lstStyle>
            <a:lvl1pPr>
              <a:defRPr>
                <a:latin typeface="思源黑体 Regular" panose="020B0500000000000000" pitchFamily="34" charset="-122"/>
                <a:ea typeface="思源黑体 Regular" panose="020B0500000000000000" pitchFamily="34" charset="-122"/>
              </a:defRPr>
            </a:lvl1pPr>
          </a:lstStyle>
          <a:p>
            <a:r>
              <a:rPr lang="zh-CN" altLang="en-US"/>
              <a:t>单击此处编辑母版标题样式</a:t>
            </a:r>
            <a:endParaRPr lang="zh-CN" altLang="en-US"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19" y="93617"/>
            <a:ext cx="2975104" cy="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39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grpSp>
        <p:nvGrpSpPr>
          <p:cNvPr id="6" name="组合 5"/>
          <p:cNvGrpSpPr/>
          <p:nvPr/>
        </p:nvGrpSpPr>
        <p:grpSpPr>
          <a:xfrm>
            <a:off x="0" y="-216131"/>
            <a:ext cx="12192000" cy="7121236"/>
            <a:chOff x="0" y="-216131"/>
            <a:chExt cx="12192000" cy="7121236"/>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15139"/>
            <a:stretch/>
          </p:blipFill>
          <p:spPr>
            <a:xfrm>
              <a:off x="0" y="-38794"/>
              <a:ext cx="12192000" cy="6896793"/>
            </a:xfrm>
            <a:prstGeom prst="rect">
              <a:avLst/>
            </a:prstGeom>
          </p:spPr>
        </p:pic>
        <p:grpSp>
          <p:nvGrpSpPr>
            <p:cNvPr id="8" name="组合 7"/>
            <p:cNvGrpSpPr/>
            <p:nvPr/>
          </p:nvGrpSpPr>
          <p:grpSpPr>
            <a:xfrm>
              <a:off x="0" y="-216131"/>
              <a:ext cx="8432266" cy="7121236"/>
              <a:chOff x="0" y="-216131"/>
              <a:chExt cx="8432266" cy="7121236"/>
            </a:xfrm>
          </p:grpSpPr>
          <p:sp>
            <p:nvSpPr>
              <p:cNvPr id="9" name="矩形 8"/>
              <p:cNvSpPr/>
              <p:nvPr/>
            </p:nvSpPr>
            <p:spPr>
              <a:xfrm>
                <a:off x="0" y="-38794"/>
                <a:ext cx="4479131" cy="6896793"/>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endParaRPr lang="zh-CN" altLang="en-US"/>
              </a:p>
            </p:txBody>
          </p:sp>
          <p:sp>
            <p:nvSpPr>
              <p:cNvPr id="10" name="直角三角形 9"/>
              <p:cNvSpPr/>
              <p:nvPr/>
            </p:nvSpPr>
            <p:spPr>
              <a:xfrm>
                <a:off x="4419600" y="-216131"/>
                <a:ext cx="4012666" cy="71212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grpSp>
      </p:grpSp>
      <p:sp>
        <p:nvSpPr>
          <p:cNvPr id="11" name="标题 16"/>
          <p:cNvSpPr>
            <a:spLocks noGrp="1"/>
          </p:cNvSpPr>
          <p:nvPr>
            <p:ph type="title"/>
          </p:nvPr>
        </p:nvSpPr>
        <p:spPr>
          <a:xfrm>
            <a:off x="838200" y="2959332"/>
            <a:ext cx="4509655" cy="465946"/>
          </a:xfrm>
          <a:prstGeom prst="rect">
            <a:avLst/>
          </a:prstGeom>
        </p:spPr>
        <p:txBody>
          <a:bodyPr anchor="ctr"/>
          <a:lstStyle>
            <a:lvl1pPr algn="l">
              <a:defRPr>
                <a:latin typeface="思源黑体 Regular" panose="020B0500000000000000" pitchFamily="34" charset="-122"/>
                <a:ea typeface="思源黑体 Regular" panose="020B0500000000000000" pitchFamily="34"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46803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自定义版式">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626833BF-186F-4C83-A542-E2CDEC7B7B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960"/>
          <a:stretch/>
        </p:blipFill>
        <p:spPr>
          <a:xfrm>
            <a:off x="0" y="-3722"/>
            <a:ext cx="12192000" cy="6908826"/>
          </a:xfrm>
          <a:prstGeom prst="rect">
            <a:avLst/>
          </a:prstGeom>
        </p:spPr>
      </p:pic>
      <p:grpSp>
        <p:nvGrpSpPr>
          <p:cNvPr id="8" name="组合 7"/>
          <p:cNvGrpSpPr/>
          <p:nvPr/>
        </p:nvGrpSpPr>
        <p:grpSpPr>
          <a:xfrm>
            <a:off x="0" y="-216131"/>
            <a:ext cx="8432266" cy="7182196"/>
            <a:chOff x="0" y="-216131"/>
            <a:chExt cx="8432266" cy="7182196"/>
          </a:xfrm>
        </p:grpSpPr>
        <p:sp>
          <p:nvSpPr>
            <p:cNvPr id="9" name="矩形 8"/>
            <p:cNvSpPr/>
            <p:nvPr/>
          </p:nvSpPr>
          <p:spPr>
            <a:xfrm>
              <a:off x="0" y="-38794"/>
              <a:ext cx="4479131" cy="7004859"/>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endParaRPr lang="zh-CN" altLang="en-US"/>
            </a:p>
          </p:txBody>
        </p:sp>
        <p:sp>
          <p:nvSpPr>
            <p:cNvPr id="10" name="直角三角形 9"/>
            <p:cNvSpPr/>
            <p:nvPr/>
          </p:nvSpPr>
          <p:spPr>
            <a:xfrm>
              <a:off x="4419600" y="-216131"/>
              <a:ext cx="4012666" cy="71212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grpSp>
      <p:sp>
        <p:nvSpPr>
          <p:cNvPr id="11" name="标题 16"/>
          <p:cNvSpPr>
            <a:spLocks noGrp="1"/>
          </p:cNvSpPr>
          <p:nvPr>
            <p:ph type="title"/>
          </p:nvPr>
        </p:nvSpPr>
        <p:spPr>
          <a:xfrm>
            <a:off x="838200" y="2959332"/>
            <a:ext cx="4509655" cy="465946"/>
          </a:xfrm>
          <a:prstGeom prst="rect">
            <a:avLst/>
          </a:prstGeom>
        </p:spPr>
        <p:txBody>
          <a:bodyPr anchor="ctr"/>
          <a:lstStyle>
            <a:lvl1pPr algn="l">
              <a:defRPr>
                <a:latin typeface="思源黑体 Regular" panose="020B0500000000000000" pitchFamily="34" charset="-122"/>
                <a:ea typeface="思源黑体 Regular" panose="020B0500000000000000" pitchFamily="34"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85481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自定义版式">
    <p:spTree>
      <p:nvGrpSpPr>
        <p:cNvPr id="1" name=""/>
        <p:cNvGrpSpPr/>
        <p:nvPr/>
      </p:nvGrpSpPr>
      <p:grpSpPr>
        <a:xfrm>
          <a:off x="0" y="0"/>
          <a:ext cx="0" cy="0"/>
          <a:chOff x="0" y="0"/>
          <a:chExt cx="0" cy="0"/>
        </a:xfrm>
      </p:grpSpPr>
      <p:pic>
        <p:nvPicPr>
          <p:cNvPr id="12" name="Picture 2" descr="Related image">
            <a:extLst>
              <a:ext uri="{FF2B5EF4-FFF2-40B4-BE49-F238E27FC236}">
                <a16:creationId xmlns="" xmlns:a16="http://schemas.microsoft.com/office/drawing/2014/main" id="{C7B91F43-BC5A-464D-8ECB-F7B30E74256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2432"/>
          <a:stretch/>
        </p:blipFill>
        <p:spPr bwMode="auto">
          <a:xfrm>
            <a:off x="4317770" y="-59142"/>
            <a:ext cx="8007234" cy="691714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0" y="-216131"/>
            <a:ext cx="8432266" cy="7121236"/>
            <a:chOff x="0" y="-216131"/>
            <a:chExt cx="8432266" cy="7121236"/>
          </a:xfrm>
        </p:grpSpPr>
        <p:sp>
          <p:nvSpPr>
            <p:cNvPr id="9" name="矩形 8"/>
            <p:cNvSpPr/>
            <p:nvPr/>
          </p:nvSpPr>
          <p:spPr>
            <a:xfrm>
              <a:off x="0" y="-116378"/>
              <a:ext cx="4479131" cy="6974377"/>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endParaRPr lang="zh-CN" altLang="en-US"/>
            </a:p>
          </p:txBody>
        </p:sp>
        <p:sp>
          <p:nvSpPr>
            <p:cNvPr id="10" name="直角三角形 9"/>
            <p:cNvSpPr/>
            <p:nvPr/>
          </p:nvSpPr>
          <p:spPr>
            <a:xfrm>
              <a:off x="4419600" y="-216131"/>
              <a:ext cx="4012666" cy="71212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grpSp>
      <p:sp>
        <p:nvSpPr>
          <p:cNvPr id="11" name="标题 16"/>
          <p:cNvSpPr>
            <a:spLocks noGrp="1"/>
          </p:cNvSpPr>
          <p:nvPr>
            <p:ph type="title"/>
          </p:nvPr>
        </p:nvSpPr>
        <p:spPr>
          <a:xfrm>
            <a:off x="838200" y="2959332"/>
            <a:ext cx="4509655" cy="465946"/>
          </a:xfrm>
          <a:prstGeom prst="rect">
            <a:avLst/>
          </a:prstGeom>
        </p:spPr>
        <p:txBody>
          <a:bodyPr anchor="ctr"/>
          <a:lstStyle>
            <a:lvl1pPr algn="l">
              <a:defRPr>
                <a:latin typeface="思源黑体 Regular" panose="020B0500000000000000" pitchFamily="34" charset="-122"/>
                <a:ea typeface="思源黑体 Regular" panose="020B0500000000000000" pitchFamily="34"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422496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grpSp>
        <p:nvGrpSpPr>
          <p:cNvPr id="6" name="组合 5"/>
          <p:cNvGrpSpPr/>
          <p:nvPr/>
        </p:nvGrpSpPr>
        <p:grpSpPr>
          <a:xfrm>
            <a:off x="-60962" y="-216131"/>
            <a:ext cx="12252962" cy="7121236"/>
            <a:chOff x="-60962" y="-216131"/>
            <a:chExt cx="12252962" cy="7121236"/>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15139"/>
            <a:stretch/>
          </p:blipFill>
          <p:spPr>
            <a:xfrm>
              <a:off x="0" y="-38794"/>
              <a:ext cx="12192000" cy="6896793"/>
            </a:xfrm>
            <a:prstGeom prst="rect">
              <a:avLst/>
            </a:prstGeom>
          </p:spPr>
        </p:pic>
        <p:grpSp>
          <p:nvGrpSpPr>
            <p:cNvPr id="8" name="组合 7"/>
            <p:cNvGrpSpPr/>
            <p:nvPr/>
          </p:nvGrpSpPr>
          <p:grpSpPr>
            <a:xfrm>
              <a:off x="-60962" y="-216131"/>
              <a:ext cx="8487686" cy="7121236"/>
              <a:chOff x="-60962" y="-216131"/>
              <a:chExt cx="8487686" cy="7121236"/>
            </a:xfrm>
          </p:grpSpPr>
          <p:sp>
            <p:nvSpPr>
              <p:cNvPr id="9" name="矩形 8"/>
              <p:cNvSpPr/>
              <p:nvPr/>
            </p:nvSpPr>
            <p:spPr>
              <a:xfrm>
                <a:off x="-60962" y="-38794"/>
                <a:ext cx="4479131" cy="6896793"/>
              </a:xfrm>
              <a:prstGeom prst="rect">
                <a:avLst/>
              </a:prstGeom>
              <a:solidFill>
                <a:schemeClr val="bg1">
                  <a:lumMod val="95000"/>
                  <a:alpha val="7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endParaRPr lang="zh-CN" altLang="en-US"/>
              </a:p>
            </p:txBody>
          </p:sp>
          <p:sp>
            <p:nvSpPr>
              <p:cNvPr id="10" name="直角三角形 9"/>
              <p:cNvSpPr/>
              <p:nvPr/>
            </p:nvSpPr>
            <p:spPr>
              <a:xfrm>
                <a:off x="4414058" y="-216131"/>
                <a:ext cx="4012666" cy="7121236"/>
              </a:xfrm>
              <a:prstGeom prst="rtTriangle">
                <a:avLst/>
              </a:prstGeom>
              <a:solidFill>
                <a:schemeClr val="bg1">
                  <a:lumMod val="9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grpSp>
      </p:grpSp>
      <p:sp>
        <p:nvSpPr>
          <p:cNvPr id="11" name="标题 16"/>
          <p:cNvSpPr>
            <a:spLocks noGrp="1"/>
          </p:cNvSpPr>
          <p:nvPr>
            <p:ph type="title"/>
          </p:nvPr>
        </p:nvSpPr>
        <p:spPr>
          <a:xfrm>
            <a:off x="838200" y="2959332"/>
            <a:ext cx="4509655" cy="465946"/>
          </a:xfrm>
          <a:prstGeom prst="rect">
            <a:avLst/>
          </a:prstGeom>
        </p:spPr>
        <p:txBody>
          <a:bodyPr anchor="ctr"/>
          <a:lstStyle>
            <a:lvl1pPr algn="l">
              <a:defRPr sz="4800">
                <a:solidFill>
                  <a:srgbClr val="FF0000"/>
                </a:solidFill>
                <a:latin typeface="思源黑体 Regular" panose="020B0500000000000000" pitchFamily="34" charset="-122"/>
                <a:ea typeface="思源黑体 Regular" panose="020B0500000000000000" pitchFamily="34"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73353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自定义版式">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416D6C86-6CE8-41CD-8F7A-F568E122F4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960"/>
          <a:stretch/>
        </p:blipFill>
        <p:spPr>
          <a:xfrm>
            <a:off x="0" y="-3722"/>
            <a:ext cx="12192000" cy="6908826"/>
          </a:xfrm>
          <a:prstGeom prst="rect">
            <a:avLst/>
          </a:prstGeom>
        </p:spPr>
      </p:pic>
      <p:grpSp>
        <p:nvGrpSpPr>
          <p:cNvPr id="8" name="组合 7"/>
          <p:cNvGrpSpPr/>
          <p:nvPr/>
        </p:nvGrpSpPr>
        <p:grpSpPr>
          <a:xfrm>
            <a:off x="0" y="-3721"/>
            <a:ext cx="8430835" cy="6908826"/>
            <a:chOff x="0" y="-3721"/>
            <a:chExt cx="8430835" cy="6908826"/>
          </a:xfrm>
        </p:grpSpPr>
        <p:sp>
          <p:nvSpPr>
            <p:cNvPr id="9" name="矩形 8"/>
            <p:cNvSpPr/>
            <p:nvPr/>
          </p:nvSpPr>
          <p:spPr>
            <a:xfrm>
              <a:off x="0" y="0"/>
              <a:ext cx="4418169" cy="68579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zh-CN" altLang="en-US"/>
            </a:p>
          </p:txBody>
        </p:sp>
        <p:sp>
          <p:nvSpPr>
            <p:cNvPr id="10" name="直角三角形 9"/>
            <p:cNvSpPr/>
            <p:nvPr/>
          </p:nvSpPr>
          <p:spPr>
            <a:xfrm>
              <a:off x="4418169" y="-3721"/>
              <a:ext cx="4012666" cy="6908826"/>
            </a:xfrm>
            <a:prstGeom prst="rtTriangl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zh-CN" altLang="en-US"/>
            </a:p>
          </p:txBody>
        </p:sp>
      </p:grpSp>
      <p:sp>
        <p:nvSpPr>
          <p:cNvPr id="11" name="标题 16"/>
          <p:cNvSpPr>
            <a:spLocks noGrp="1"/>
          </p:cNvSpPr>
          <p:nvPr>
            <p:ph type="title"/>
          </p:nvPr>
        </p:nvSpPr>
        <p:spPr>
          <a:xfrm>
            <a:off x="827117" y="3176629"/>
            <a:ext cx="5180213" cy="465946"/>
          </a:xfrm>
          <a:prstGeom prst="rect">
            <a:avLst/>
          </a:prstGeom>
        </p:spPr>
        <p:txBody>
          <a:bodyPr anchor="ctr"/>
          <a:lstStyle>
            <a:lvl1pPr algn="l">
              <a:defRPr sz="4800">
                <a:solidFill>
                  <a:schemeClr val="bg1"/>
                </a:solidFill>
                <a:latin typeface="思源黑体 Regular" panose="020B0500000000000000" pitchFamily="34" charset="-122"/>
                <a:ea typeface="思源黑体 Regular" panose="020B0500000000000000"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219235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0F6E7-8CCC-4F09-8B27-5E3E1F45EA75}" type="datetime1">
              <a:rPr lang="zh-CN" altLang="en-US" smtClean="0"/>
              <a:t>2020-04-23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92769-B9A0-42A3-B798-F2DD9B97BD15}" type="slidenum">
              <a:rPr lang="zh-CN" altLang="en-US" smtClean="0"/>
              <a:t>‹#›</a:t>
            </a:fld>
            <a:endParaRPr lang="zh-CN" altLang="en-US"/>
          </a:p>
        </p:txBody>
      </p:sp>
    </p:spTree>
    <p:extLst>
      <p:ext uri="{BB962C8B-B14F-4D97-AF65-F5344CB8AC3E}">
        <p14:creationId xmlns:p14="http://schemas.microsoft.com/office/powerpoint/2010/main" val="179544271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70" r:id="rId4"/>
    <p:sldLayoutId id="2147483668" r:id="rId5"/>
    <p:sldLayoutId id="2147483667" r:id="rId6"/>
    <p:sldLayoutId id="2147483669" r:id="rId7"/>
  </p:sldLayoutIdLst>
  <p:hf hdr="0" ftr="0" dt="0"/>
  <p:txStyles>
    <p:titleStyle>
      <a:lvl1pPr algn="r" defTabSz="914400" rtl="0" eaLnBrk="1" latinLnBrk="0" hangingPunct="1">
        <a:lnSpc>
          <a:spcPct val="90000"/>
        </a:lnSpc>
        <a:spcBef>
          <a:spcPct val="0"/>
        </a:spcBef>
        <a:buNone/>
        <a:defRPr sz="28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 xmlns:a16="http://schemas.microsoft.com/office/drawing/2014/main" id="{1BE7C5B8-E68A-4338-9E33-D8FFC5981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794" y="2947"/>
            <a:ext cx="4104409" cy="685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 xmlns:a16="http://schemas.microsoft.com/office/drawing/2014/main" id="{9CA82B8A-A93A-447B-8798-583EA3645C81}"/>
              </a:ext>
            </a:extLst>
          </p:cNvPr>
          <p:cNvPicPr>
            <a:picLocks noChangeAspect="1"/>
          </p:cNvPicPr>
          <p:nvPr/>
        </p:nvPicPr>
        <p:blipFill>
          <a:blip r:embed="rId3"/>
          <a:stretch>
            <a:fillRect/>
          </a:stretch>
        </p:blipFill>
        <p:spPr>
          <a:xfrm>
            <a:off x="888639" y="3936847"/>
            <a:ext cx="2009344" cy="2452081"/>
          </a:xfrm>
          <a:prstGeom prst="rect">
            <a:avLst/>
          </a:prstGeom>
        </p:spPr>
      </p:pic>
      <p:sp>
        <p:nvSpPr>
          <p:cNvPr id="18" name="爆炸形: 14 pt  17">
            <a:extLst>
              <a:ext uri="{FF2B5EF4-FFF2-40B4-BE49-F238E27FC236}">
                <a16:creationId xmlns="" xmlns:a16="http://schemas.microsoft.com/office/drawing/2014/main" id="{4FA9B46A-E18B-4EE5-9E33-D220B3ACBE47}"/>
              </a:ext>
            </a:extLst>
          </p:cNvPr>
          <p:cNvSpPr/>
          <p:nvPr/>
        </p:nvSpPr>
        <p:spPr>
          <a:xfrm>
            <a:off x="0" y="1107502"/>
            <a:ext cx="3813463" cy="215326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FFF00"/>
                </a:solidFill>
              </a:rPr>
              <a:t>微信随时查看公司开票信息</a:t>
            </a:r>
          </a:p>
        </p:txBody>
      </p:sp>
      <p:grpSp>
        <p:nvGrpSpPr>
          <p:cNvPr id="19" name="组合 18">
            <a:extLst>
              <a:ext uri="{FF2B5EF4-FFF2-40B4-BE49-F238E27FC236}">
                <a16:creationId xmlns="" xmlns:a16="http://schemas.microsoft.com/office/drawing/2014/main" id="{F2B67D4A-A8DD-40A9-85F0-4DBBF5E72F26}"/>
              </a:ext>
            </a:extLst>
          </p:cNvPr>
          <p:cNvGrpSpPr/>
          <p:nvPr/>
        </p:nvGrpSpPr>
        <p:grpSpPr>
          <a:xfrm>
            <a:off x="7499421" y="123313"/>
            <a:ext cx="6341051" cy="6045654"/>
            <a:chOff x="0" y="0"/>
            <a:chExt cx="6341051" cy="6045654"/>
          </a:xfrm>
        </p:grpSpPr>
        <p:grpSp>
          <p:nvGrpSpPr>
            <p:cNvPr id="20" name="组合 19">
              <a:extLst>
                <a:ext uri="{FF2B5EF4-FFF2-40B4-BE49-F238E27FC236}">
                  <a16:creationId xmlns="" xmlns:a16="http://schemas.microsoft.com/office/drawing/2014/main" id="{A4660EE6-D7B9-4135-9631-94ED1DA2AD58}"/>
                </a:ext>
              </a:extLst>
            </p:cNvPr>
            <p:cNvGrpSpPr/>
            <p:nvPr/>
          </p:nvGrpSpPr>
          <p:grpSpPr>
            <a:xfrm>
              <a:off x="0" y="0"/>
              <a:ext cx="4395355" cy="4770353"/>
              <a:chOff x="0" y="0"/>
              <a:chExt cx="4395355" cy="4770353"/>
            </a:xfrm>
          </p:grpSpPr>
          <p:grpSp>
            <p:nvGrpSpPr>
              <p:cNvPr id="22" name="组合 21">
                <a:extLst>
                  <a:ext uri="{FF2B5EF4-FFF2-40B4-BE49-F238E27FC236}">
                    <a16:creationId xmlns="" xmlns:a16="http://schemas.microsoft.com/office/drawing/2014/main" id="{85BC7941-DF8C-4073-BBA2-623B4C66339C}"/>
                  </a:ext>
                </a:extLst>
              </p:cNvPr>
              <p:cNvGrpSpPr/>
              <p:nvPr/>
            </p:nvGrpSpPr>
            <p:grpSpPr>
              <a:xfrm>
                <a:off x="0" y="0"/>
                <a:ext cx="1390650" cy="1647825"/>
                <a:chOff x="111702" y="194396"/>
                <a:chExt cx="1390650" cy="1647825"/>
              </a:xfrm>
            </p:grpSpPr>
            <p:pic>
              <p:nvPicPr>
                <p:cNvPr id="29" name="图片 28">
                  <a:extLst>
                    <a:ext uri="{FF2B5EF4-FFF2-40B4-BE49-F238E27FC236}">
                      <a16:creationId xmlns="" xmlns:a16="http://schemas.microsoft.com/office/drawing/2014/main" id="{6D15E1D6-F5AC-461F-B14E-250621D25FEE}"/>
                    </a:ext>
                  </a:extLst>
                </p:cNvPr>
                <p:cNvPicPr>
                  <a:picLocks noChangeAspect="1"/>
                </p:cNvPicPr>
                <p:nvPr/>
              </p:nvPicPr>
              <p:blipFill>
                <a:blip r:embed="rId4"/>
                <a:stretch>
                  <a:fillRect/>
                </a:stretch>
              </p:blipFill>
              <p:spPr>
                <a:xfrm>
                  <a:off x="111702" y="194396"/>
                  <a:ext cx="1390650" cy="1647825"/>
                </a:xfrm>
                <a:prstGeom prst="rect">
                  <a:avLst/>
                </a:prstGeom>
              </p:spPr>
            </p:pic>
            <p:sp>
              <p:nvSpPr>
                <p:cNvPr id="30" name="矩形 29">
                  <a:extLst>
                    <a:ext uri="{FF2B5EF4-FFF2-40B4-BE49-F238E27FC236}">
                      <a16:creationId xmlns="" xmlns:a16="http://schemas.microsoft.com/office/drawing/2014/main" id="{A26FE6BE-D75F-4DF7-9216-28ADDE717A54}"/>
                    </a:ext>
                  </a:extLst>
                </p:cNvPr>
                <p:cNvSpPr/>
                <p:nvPr/>
              </p:nvSpPr>
              <p:spPr>
                <a:xfrm>
                  <a:off x="356753" y="737756"/>
                  <a:ext cx="484911" cy="155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00" dirty="0"/>
                    <a:t>发票助手</a:t>
                  </a:r>
                </a:p>
              </p:txBody>
            </p:sp>
          </p:grpSp>
          <p:sp>
            <p:nvSpPr>
              <p:cNvPr id="23" name="文本框 22">
                <a:extLst>
                  <a:ext uri="{FF2B5EF4-FFF2-40B4-BE49-F238E27FC236}">
                    <a16:creationId xmlns="" xmlns:a16="http://schemas.microsoft.com/office/drawing/2014/main" id="{F5BA3E6A-F6AF-4341-ABEC-81D5744147A1}"/>
                  </a:ext>
                </a:extLst>
              </p:cNvPr>
              <p:cNvSpPr txBox="1"/>
              <p:nvPr/>
            </p:nvSpPr>
            <p:spPr>
              <a:xfrm>
                <a:off x="1067231" y="556784"/>
                <a:ext cx="3130696" cy="584775"/>
              </a:xfrm>
              <a:prstGeom prst="rect">
                <a:avLst/>
              </a:prstGeom>
              <a:noFill/>
            </p:spPr>
            <p:txBody>
              <a:bodyPr wrap="square" rtlCol="0">
                <a:spAutoFit/>
              </a:bodyPr>
              <a:lstStyle/>
              <a:p>
                <a:r>
                  <a:rPr lang="zh-CN" altLang="en-US" sz="3200" b="1" dirty="0">
                    <a:latin typeface="+mj-lt"/>
                  </a:rPr>
                  <a:t>微信发票小助手</a:t>
                </a:r>
              </a:p>
            </p:txBody>
          </p:sp>
          <p:sp>
            <p:nvSpPr>
              <p:cNvPr id="24" name="六边形 23">
                <a:extLst>
                  <a:ext uri="{FF2B5EF4-FFF2-40B4-BE49-F238E27FC236}">
                    <a16:creationId xmlns="" xmlns:a16="http://schemas.microsoft.com/office/drawing/2014/main" id="{C751414A-BAD5-4E13-AB44-2D153E3B5CA3}"/>
                  </a:ext>
                </a:extLst>
              </p:cNvPr>
              <p:cNvSpPr/>
              <p:nvPr/>
            </p:nvSpPr>
            <p:spPr>
              <a:xfrm>
                <a:off x="245051" y="1911927"/>
                <a:ext cx="607004" cy="498764"/>
              </a:xfrm>
              <a:prstGeom prst="hex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t>ONE</a:t>
                </a:r>
                <a:endParaRPr lang="zh-CN" altLang="en-US" sz="900" b="1" dirty="0"/>
              </a:p>
            </p:txBody>
          </p:sp>
          <p:sp>
            <p:nvSpPr>
              <p:cNvPr id="25" name="文本框 24">
                <a:extLst>
                  <a:ext uri="{FF2B5EF4-FFF2-40B4-BE49-F238E27FC236}">
                    <a16:creationId xmlns="" xmlns:a16="http://schemas.microsoft.com/office/drawing/2014/main" id="{8EB8F676-07DF-4597-808B-6AC80AFC0B97}"/>
                  </a:ext>
                </a:extLst>
              </p:cNvPr>
              <p:cNvSpPr txBox="1"/>
              <p:nvPr/>
            </p:nvSpPr>
            <p:spPr>
              <a:xfrm>
                <a:off x="984753" y="1930476"/>
                <a:ext cx="3410602" cy="461665"/>
              </a:xfrm>
              <a:prstGeom prst="rect">
                <a:avLst/>
              </a:prstGeom>
              <a:noFill/>
            </p:spPr>
            <p:txBody>
              <a:bodyPr wrap="square" rtlCol="0">
                <a:spAutoFit/>
              </a:bodyPr>
              <a:lstStyle/>
              <a:p>
                <a:r>
                  <a:rPr lang="zh-CN" altLang="en-US" sz="2400" b="1" dirty="0"/>
                  <a:t>第一步：保存开票信息</a:t>
                </a:r>
              </a:p>
            </p:txBody>
          </p:sp>
          <p:sp>
            <p:nvSpPr>
              <p:cNvPr id="26" name="矩形 25">
                <a:extLst>
                  <a:ext uri="{FF2B5EF4-FFF2-40B4-BE49-F238E27FC236}">
                    <a16:creationId xmlns="" xmlns:a16="http://schemas.microsoft.com/office/drawing/2014/main" id="{19BD512C-20AB-422E-8309-AE26B0B9A385}"/>
                  </a:ext>
                </a:extLst>
              </p:cNvPr>
              <p:cNvSpPr/>
              <p:nvPr/>
            </p:nvSpPr>
            <p:spPr>
              <a:xfrm>
                <a:off x="245051" y="2645816"/>
                <a:ext cx="3750782" cy="646331"/>
              </a:xfrm>
              <a:prstGeom prst="rect">
                <a:avLst/>
              </a:prstGeom>
            </p:spPr>
            <p:txBody>
              <a:bodyPr wrap="square">
                <a:spAutoFit/>
              </a:bodyPr>
              <a:lstStyle/>
              <a:p>
                <a:pPr>
                  <a:defRPr/>
                </a:pPr>
                <a:r>
                  <a:rPr lang="zh-CN" altLang="en-US" b="1" dirty="0"/>
                  <a:t>扫描右方图片中的二维码，</a:t>
                </a:r>
                <a:endParaRPr lang="en-US" altLang="zh-CN" b="1" dirty="0"/>
              </a:p>
              <a:p>
                <a:pPr>
                  <a:defRPr/>
                </a:pPr>
                <a:r>
                  <a:rPr lang="zh-CN" altLang="en-US" b="1" dirty="0"/>
                  <a:t>然后点击下方保存到“微信</a:t>
                </a:r>
                <a:r>
                  <a:rPr lang="en-US" altLang="zh-CN" b="1" dirty="0"/>
                  <a:t>-</a:t>
                </a:r>
                <a:r>
                  <a:rPr lang="zh-CN" altLang="en-US" b="1" dirty="0"/>
                  <a:t>我”</a:t>
                </a:r>
              </a:p>
            </p:txBody>
          </p:sp>
          <p:sp>
            <p:nvSpPr>
              <p:cNvPr id="27" name="六边形 26">
                <a:extLst>
                  <a:ext uri="{FF2B5EF4-FFF2-40B4-BE49-F238E27FC236}">
                    <a16:creationId xmlns="" xmlns:a16="http://schemas.microsoft.com/office/drawing/2014/main" id="{0149E6A7-4260-4401-BF01-EC4D989E4B8B}"/>
                  </a:ext>
                </a:extLst>
              </p:cNvPr>
              <p:cNvSpPr/>
              <p:nvPr/>
            </p:nvSpPr>
            <p:spPr>
              <a:xfrm>
                <a:off x="245051" y="4271589"/>
                <a:ext cx="607004" cy="498764"/>
              </a:xfrm>
              <a:prstGeom prst="hexag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t>TWO</a:t>
                </a:r>
                <a:endParaRPr lang="zh-CN" altLang="en-US" sz="800" b="1" dirty="0"/>
              </a:p>
            </p:txBody>
          </p:sp>
          <p:sp>
            <p:nvSpPr>
              <p:cNvPr id="28" name="文本框 27">
                <a:extLst>
                  <a:ext uri="{FF2B5EF4-FFF2-40B4-BE49-F238E27FC236}">
                    <a16:creationId xmlns="" xmlns:a16="http://schemas.microsoft.com/office/drawing/2014/main" id="{C45A2D95-4336-4518-BAC7-39C94763CD62}"/>
                  </a:ext>
                </a:extLst>
              </p:cNvPr>
              <p:cNvSpPr txBox="1"/>
              <p:nvPr/>
            </p:nvSpPr>
            <p:spPr>
              <a:xfrm>
                <a:off x="984753" y="4290138"/>
                <a:ext cx="3410601" cy="461665"/>
              </a:xfrm>
              <a:prstGeom prst="rect">
                <a:avLst/>
              </a:prstGeom>
              <a:noFill/>
            </p:spPr>
            <p:txBody>
              <a:bodyPr wrap="square" rtlCol="0">
                <a:spAutoFit/>
              </a:bodyPr>
              <a:lstStyle/>
              <a:p>
                <a:r>
                  <a:rPr lang="zh-CN" altLang="en-US" sz="2400" b="1" dirty="0"/>
                  <a:t>第二步：查看开票信息</a:t>
                </a:r>
              </a:p>
            </p:txBody>
          </p:sp>
        </p:grpSp>
        <p:sp>
          <p:nvSpPr>
            <p:cNvPr id="21" name="矩形 20">
              <a:extLst>
                <a:ext uri="{FF2B5EF4-FFF2-40B4-BE49-F238E27FC236}">
                  <a16:creationId xmlns="" xmlns:a16="http://schemas.microsoft.com/office/drawing/2014/main" id="{EC9C7A18-C82F-46D3-B061-E6262C664F11}"/>
                </a:ext>
              </a:extLst>
            </p:cNvPr>
            <p:cNvSpPr/>
            <p:nvPr/>
          </p:nvSpPr>
          <p:spPr>
            <a:xfrm>
              <a:off x="245051" y="4845325"/>
              <a:ext cx="6096000" cy="1200329"/>
            </a:xfrm>
            <a:prstGeom prst="rect">
              <a:avLst/>
            </a:prstGeom>
          </p:spPr>
          <p:txBody>
            <a:bodyPr>
              <a:spAutoFit/>
            </a:bodyPr>
            <a:lstStyle/>
            <a:p>
              <a:pPr>
                <a:spcBef>
                  <a:spcPct val="0"/>
                </a:spcBef>
                <a:buFontTx/>
                <a:buNone/>
              </a:pPr>
              <a:r>
                <a:rPr lang="en-US" altLang="zh-CN" b="1" dirty="0">
                  <a:latin typeface="Arial" panose="020B0604020202020204" pitchFamily="34" charset="0"/>
                </a:rPr>
                <a:t>1</a:t>
              </a:r>
              <a:r>
                <a:rPr lang="zh-CN" altLang="en-US" b="1" dirty="0">
                  <a:latin typeface="Arial" panose="020B0604020202020204" pitchFamily="34" charset="0"/>
                </a:rPr>
                <a:t>、点击微信右下方的“我”</a:t>
              </a:r>
              <a:endParaRPr lang="en-US" altLang="zh-CN" b="1" dirty="0">
                <a:latin typeface="Arial" panose="020B0604020202020204" pitchFamily="34" charset="0"/>
              </a:endParaRPr>
            </a:p>
            <a:p>
              <a:pPr>
                <a:spcBef>
                  <a:spcPct val="0"/>
                </a:spcBef>
                <a:buFontTx/>
                <a:buNone/>
              </a:pPr>
              <a:r>
                <a:rPr lang="en-US" altLang="zh-CN" b="1" dirty="0">
                  <a:latin typeface="Arial" panose="020B0604020202020204" pitchFamily="34" charset="0"/>
                </a:rPr>
                <a:t>2</a:t>
              </a:r>
              <a:r>
                <a:rPr lang="zh-CN" altLang="en-US" b="1" dirty="0">
                  <a:latin typeface="Arial" panose="020B0604020202020204" pitchFamily="34" charset="0"/>
                </a:rPr>
                <a:t>、点击最上方的个人信息即</a:t>
              </a:r>
              <a:r>
                <a:rPr lang="en-US" altLang="zh-CN" b="1" dirty="0">
                  <a:latin typeface="Arial" panose="020B0604020202020204" pitchFamily="34" charset="0"/>
                </a:rPr>
                <a:t>[</a:t>
              </a:r>
              <a:r>
                <a:rPr lang="zh-CN" altLang="en-US" b="1" dirty="0">
                  <a:latin typeface="Arial" panose="020B0604020202020204" pitchFamily="34" charset="0"/>
                </a:rPr>
                <a:t>微信号</a:t>
              </a:r>
              <a:r>
                <a:rPr lang="en-US" altLang="zh-CN" b="1" dirty="0">
                  <a:latin typeface="Arial" panose="020B0604020202020204" pitchFamily="34" charset="0"/>
                </a:rPr>
                <a:t>】</a:t>
              </a:r>
            </a:p>
            <a:p>
              <a:pPr>
                <a:spcBef>
                  <a:spcPct val="0"/>
                </a:spcBef>
                <a:buFontTx/>
                <a:buNone/>
              </a:pPr>
              <a:r>
                <a:rPr lang="en-US" altLang="zh-CN" b="1" dirty="0">
                  <a:latin typeface="Arial" panose="020B0604020202020204" pitchFamily="34" charset="0"/>
                </a:rPr>
                <a:t>3</a:t>
              </a:r>
              <a:r>
                <a:rPr lang="zh-CN" altLang="en-US" b="1" dirty="0">
                  <a:latin typeface="Arial" panose="020B0604020202020204" pitchFamily="34" charset="0"/>
                </a:rPr>
                <a:t>、点击最下方</a:t>
              </a:r>
              <a:r>
                <a:rPr lang="en-US" altLang="zh-CN" b="1" dirty="0">
                  <a:latin typeface="Arial" panose="020B0604020202020204" pitchFamily="34" charset="0"/>
                </a:rPr>
                <a:t>【</a:t>
              </a:r>
              <a:r>
                <a:rPr lang="zh-CN" altLang="en-US" b="1" dirty="0">
                  <a:latin typeface="Arial" panose="020B0604020202020204" pitchFamily="34" charset="0"/>
                </a:rPr>
                <a:t>我的发票抬头</a:t>
              </a:r>
              <a:r>
                <a:rPr lang="en-US" altLang="zh-CN" b="1" dirty="0">
                  <a:latin typeface="Arial" panose="020B0604020202020204" pitchFamily="34" charset="0"/>
                </a:rPr>
                <a:t>】</a:t>
              </a:r>
            </a:p>
            <a:p>
              <a:pPr>
                <a:spcBef>
                  <a:spcPct val="0"/>
                </a:spcBef>
                <a:buFontTx/>
                <a:buNone/>
              </a:pPr>
              <a:r>
                <a:rPr lang="en-US" altLang="zh-CN" b="1" dirty="0">
                  <a:latin typeface="Arial" panose="020B0604020202020204" pitchFamily="34" charset="0"/>
                </a:rPr>
                <a:t>4</a:t>
              </a:r>
              <a:r>
                <a:rPr lang="zh-CN" altLang="en-US" b="1" dirty="0">
                  <a:latin typeface="Arial" panose="020B0604020202020204" pitchFamily="34" charset="0"/>
                </a:rPr>
                <a:t>、点击公司名称，开票时出示即可</a:t>
              </a:r>
            </a:p>
          </p:txBody>
        </p:sp>
      </p:grpSp>
      <p:sp>
        <p:nvSpPr>
          <p:cNvPr id="2" name="文本框 1">
            <a:extLst>
              <a:ext uri="{FF2B5EF4-FFF2-40B4-BE49-F238E27FC236}">
                <a16:creationId xmlns="" xmlns:a16="http://schemas.microsoft.com/office/drawing/2014/main" id="{D370DF8F-004B-42DF-9B3C-088661B69F57}"/>
              </a:ext>
            </a:extLst>
          </p:cNvPr>
          <p:cNvSpPr txBox="1"/>
          <p:nvPr/>
        </p:nvSpPr>
        <p:spPr>
          <a:xfrm>
            <a:off x="0" y="0"/>
            <a:ext cx="1787237" cy="375554"/>
          </a:xfrm>
          <a:prstGeom prst="rect">
            <a:avLst/>
          </a:prstGeom>
          <a:noFill/>
        </p:spPr>
        <p:txBody>
          <a:bodyPr wrap="square" rtlCol="0">
            <a:spAutoFit/>
          </a:bodyPr>
          <a:lstStyle/>
          <a:p>
            <a:r>
              <a:rPr lang="en-US" altLang="zh-CN" dirty="0">
                <a:solidFill>
                  <a:srgbClr val="FF0000"/>
                </a:solidFill>
              </a:rPr>
              <a:t>2019</a:t>
            </a:r>
            <a:r>
              <a:rPr lang="zh-CN" altLang="en-US" dirty="0">
                <a:solidFill>
                  <a:srgbClr val="FF0000"/>
                </a:solidFill>
              </a:rPr>
              <a:t>年</a:t>
            </a:r>
            <a:r>
              <a:rPr lang="en-US" altLang="zh-CN" dirty="0">
                <a:solidFill>
                  <a:srgbClr val="FF0000"/>
                </a:solidFill>
              </a:rPr>
              <a:t>1</a:t>
            </a:r>
            <a:r>
              <a:rPr lang="zh-CN" altLang="en-US" dirty="0">
                <a:solidFill>
                  <a:srgbClr val="FF0000"/>
                </a:solidFill>
              </a:rPr>
              <a:t>月</a:t>
            </a:r>
          </a:p>
        </p:txBody>
      </p:sp>
    </p:spTree>
    <p:extLst>
      <p:ext uri="{BB962C8B-B14F-4D97-AF65-F5344CB8AC3E}">
        <p14:creationId xmlns:p14="http://schemas.microsoft.com/office/powerpoint/2010/main" val="143534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9903" y="451944"/>
            <a:ext cx="11098926" cy="5990897"/>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6" name="矩形 5"/>
          <p:cNvSpPr/>
          <p:nvPr/>
        </p:nvSpPr>
        <p:spPr>
          <a:xfrm>
            <a:off x="840827" y="788277"/>
            <a:ext cx="10226565" cy="53602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endParaRPr lang="zh-CN" altLang="en-US" dirty="0"/>
          </a:p>
        </p:txBody>
      </p:sp>
      <p:sp>
        <p:nvSpPr>
          <p:cNvPr id="7" name="矩形 6"/>
          <p:cNvSpPr/>
          <p:nvPr/>
        </p:nvSpPr>
        <p:spPr>
          <a:xfrm>
            <a:off x="3646569" y="1074834"/>
            <a:ext cx="131799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rPr>
              <a:t>温</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endParaRPr>
          </a:p>
        </p:txBody>
      </p:sp>
      <p:sp>
        <p:nvSpPr>
          <p:cNvPr id="8" name="矩形 7"/>
          <p:cNvSpPr/>
          <p:nvPr/>
        </p:nvSpPr>
        <p:spPr>
          <a:xfrm>
            <a:off x="4691289" y="706972"/>
            <a:ext cx="131799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rPr>
              <a:t>馨</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endParaRPr>
          </a:p>
        </p:txBody>
      </p:sp>
      <p:sp>
        <p:nvSpPr>
          <p:cNvPr id="9" name="矩形 8"/>
          <p:cNvSpPr/>
          <p:nvPr/>
        </p:nvSpPr>
        <p:spPr>
          <a:xfrm>
            <a:off x="5864252" y="661689"/>
            <a:ext cx="131799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rPr>
              <a:t>提</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endParaRPr>
          </a:p>
        </p:txBody>
      </p:sp>
      <p:sp>
        <p:nvSpPr>
          <p:cNvPr id="10" name="矩形 9"/>
          <p:cNvSpPr/>
          <p:nvPr/>
        </p:nvSpPr>
        <p:spPr>
          <a:xfrm>
            <a:off x="6898462" y="1074834"/>
            <a:ext cx="131799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rPr>
              <a:t>示</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endParaRPr>
          </a:p>
        </p:txBody>
      </p:sp>
      <p:pic>
        <p:nvPicPr>
          <p:cNvPr id="11" name="图片 10">
            <a:extLst>
              <a:ext uri="{FF2B5EF4-FFF2-40B4-BE49-F238E27FC236}">
                <a16:creationId xmlns="" xmlns:a16="http://schemas.microsoft.com/office/drawing/2014/main" id="{9CA82B8A-A93A-447B-8798-583EA3645C81}"/>
              </a:ext>
            </a:extLst>
          </p:cNvPr>
          <p:cNvPicPr>
            <a:picLocks noChangeAspect="1"/>
          </p:cNvPicPr>
          <p:nvPr/>
        </p:nvPicPr>
        <p:blipFill>
          <a:blip r:embed="rId2"/>
          <a:stretch>
            <a:fillRect/>
          </a:stretch>
        </p:blipFill>
        <p:spPr>
          <a:xfrm>
            <a:off x="9058048" y="3334279"/>
            <a:ext cx="2009344" cy="2452081"/>
          </a:xfrm>
          <a:prstGeom prst="rect">
            <a:avLst/>
          </a:prstGeom>
        </p:spPr>
      </p:pic>
      <p:sp>
        <p:nvSpPr>
          <p:cNvPr id="12" name="TextBox 11"/>
          <p:cNvSpPr txBox="1"/>
          <p:nvPr/>
        </p:nvSpPr>
        <p:spPr>
          <a:xfrm>
            <a:off x="1253347" y="2595615"/>
            <a:ext cx="9511864" cy="738664"/>
          </a:xfrm>
          <a:prstGeom prst="rect">
            <a:avLst/>
          </a:prstGeom>
          <a:noFill/>
        </p:spPr>
        <p:txBody>
          <a:bodyPr wrap="square" rtlCol="0">
            <a:spAutoFit/>
          </a:bodyPr>
          <a:lstStyle/>
          <a:p>
            <a:pPr>
              <a:lnSpc>
                <a:spcPct val="150000"/>
              </a:lnSpc>
            </a:pPr>
            <a:r>
              <a:rPr lang="zh-CN" altLang="en-US" dirty="0" smtClean="0"/>
              <a:t>根据我司</a:t>
            </a:r>
            <a:r>
              <a:rPr lang="en-US" altLang="zh-CN" dirty="0" smtClean="0"/>
              <a:t>《</a:t>
            </a:r>
            <a:r>
              <a:rPr lang="zh-CN" altLang="en-US" dirty="0" smtClean="0"/>
              <a:t>发票报销管理办法</a:t>
            </a:r>
            <a:r>
              <a:rPr lang="en-US" altLang="zh-CN" dirty="0" smtClean="0"/>
              <a:t>》</a:t>
            </a:r>
            <a:r>
              <a:rPr lang="zh-CN" altLang="en-US" dirty="0" smtClean="0"/>
              <a:t>第二章 第五条公司员工需在取得发票</a:t>
            </a:r>
            <a:r>
              <a:rPr lang="zh-CN" altLang="en-US" sz="2800" b="1" dirty="0" smtClean="0">
                <a:solidFill>
                  <a:srgbClr val="ED7D31"/>
                </a:solidFill>
              </a:rPr>
              <a:t>次月</a:t>
            </a:r>
            <a:r>
              <a:rPr lang="zh-CN" altLang="en-US" dirty="0" smtClean="0"/>
              <a:t>内完成报销。</a:t>
            </a:r>
            <a:endParaRPr lang="en-US" altLang="zh-CN" dirty="0"/>
          </a:p>
        </p:txBody>
      </p:sp>
      <p:sp>
        <p:nvSpPr>
          <p:cNvPr id="13" name="TextBox 12"/>
          <p:cNvSpPr txBox="1"/>
          <p:nvPr/>
        </p:nvSpPr>
        <p:spPr>
          <a:xfrm>
            <a:off x="1333233" y="3523742"/>
            <a:ext cx="7724815" cy="2031325"/>
          </a:xfrm>
          <a:prstGeom prst="rect">
            <a:avLst/>
          </a:prstGeom>
          <a:solidFill>
            <a:schemeClr val="accent2">
              <a:lumMod val="40000"/>
              <a:lumOff val="60000"/>
            </a:schemeClr>
          </a:solidFill>
        </p:spPr>
        <p:txBody>
          <a:bodyPr wrap="square" rtlCol="0">
            <a:spAutoFit/>
          </a:bodyPr>
          <a:lstStyle/>
          <a:p>
            <a:pPr>
              <a:lnSpc>
                <a:spcPct val="150000"/>
              </a:lnSpc>
            </a:pPr>
            <a:r>
              <a:rPr lang="zh-CN" altLang="en-US" dirty="0"/>
              <a:t>根据以上规定，请大家检查自己未报销的发票</a:t>
            </a:r>
            <a:r>
              <a:rPr lang="zh-CN" altLang="en-US" dirty="0" smtClean="0"/>
              <a:t>，</a:t>
            </a:r>
            <a:endParaRPr lang="en-US" altLang="zh-CN" dirty="0" smtClean="0"/>
          </a:p>
          <a:p>
            <a:pPr>
              <a:lnSpc>
                <a:spcPct val="150000"/>
              </a:lnSpc>
            </a:pPr>
            <a:r>
              <a:rPr lang="en-US" altLang="zh-CN" dirty="0" smtClean="0"/>
              <a:t>6</a:t>
            </a:r>
            <a:r>
              <a:rPr lang="zh-CN" altLang="en-US" dirty="0"/>
              <a:t>月</a:t>
            </a:r>
            <a:r>
              <a:rPr lang="en-US" altLang="zh-CN" dirty="0" smtClean="0"/>
              <a:t>30</a:t>
            </a:r>
            <a:r>
              <a:rPr lang="zh-CN" altLang="en-US" dirty="0" smtClean="0"/>
              <a:t>日</a:t>
            </a:r>
            <a:r>
              <a:rPr lang="zh-CN" altLang="en-US" dirty="0"/>
              <a:t>之前完成开票期间为</a:t>
            </a:r>
            <a:r>
              <a:rPr lang="en-US" altLang="zh-CN" dirty="0"/>
              <a:t>5</a:t>
            </a:r>
            <a:r>
              <a:rPr lang="zh-CN" altLang="en-US" dirty="0"/>
              <a:t>月份的发票</a:t>
            </a:r>
            <a:r>
              <a:rPr lang="zh-CN" altLang="en-US" dirty="0" smtClean="0"/>
              <a:t>的报销；</a:t>
            </a:r>
            <a:endParaRPr lang="en-US" altLang="zh-CN" dirty="0" smtClean="0"/>
          </a:p>
          <a:p>
            <a:pPr>
              <a:lnSpc>
                <a:spcPct val="150000"/>
              </a:lnSpc>
            </a:pPr>
            <a:r>
              <a:rPr lang="en-US" altLang="zh-CN" dirty="0" smtClean="0"/>
              <a:t>7</a:t>
            </a:r>
            <a:r>
              <a:rPr lang="zh-CN" altLang="en-US" dirty="0"/>
              <a:t>月</a:t>
            </a:r>
            <a:r>
              <a:rPr lang="en-US" altLang="zh-CN" dirty="0"/>
              <a:t>1</a:t>
            </a:r>
            <a:r>
              <a:rPr lang="zh-CN" altLang="en-US" dirty="0"/>
              <a:t>日之后不再受理开票日期为</a:t>
            </a:r>
            <a:r>
              <a:rPr lang="en-US" altLang="zh-CN" dirty="0"/>
              <a:t>6</a:t>
            </a:r>
            <a:r>
              <a:rPr lang="zh-CN" altLang="en-US" dirty="0"/>
              <a:t>月</a:t>
            </a:r>
            <a:r>
              <a:rPr lang="en-US" altLang="zh-CN" dirty="0"/>
              <a:t>1</a:t>
            </a:r>
            <a:r>
              <a:rPr lang="zh-CN" altLang="en-US" dirty="0"/>
              <a:t>日</a:t>
            </a:r>
            <a:r>
              <a:rPr lang="zh-CN" altLang="en-US" dirty="0" smtClean="0"/>
              <a:t>之前的发票报销，</a:t>
            </a:r>
            <a:r>
              <a:rPr lang="zh-CN" altLang="en-US" dirty="0"/>
              <a:t>请大家做好资金计划申报规划（除差旅未能返回的）。</a:t>
            </a:r>
          </a:p>
          <a:p>
            <a:endParaRPr lang="zh-CN" altLang="en-US" dirty="0"/>
          </a:p>
        </p:txBody>
      </p:sp>
      <p:sp>
        <p:nvSpPr>
          <p:cNvPr id="14" name="文本框 36">
            <a:extLst>
              <a:ext uri="{FF2B5EF4-FFF2-40B4-BE49-F238E27FC236}">
                <a16:creationId xmlns="" xmlns:a16="http://schemas.microsoft.com/office/drawing/2014/main" id="{5B6AC645-F4AF-46EC-9F49-42A82DC8260D}"/>
              </a:ext>
            </a:extLst>
          </p:cNvPr>
          <p:cNvSpPr txBox="1"/>
          <p:nvPr/>
        </p:nvSpPr>
        <p:spPr>
          <a:xfrm>
            <a:off x="0" y="0"/>
            <a:ext cx="1787237" cy="369332"/>
          </a:xfrm>
          <a:prstGeom prst="rect">
            <a:avLst/>
          </a:prstGeom>
          <a:noFill/>
        </p:spPr>
        <p:txBody>
          <a:bodyPr wrap="square" rtlCol="0">
            <a:spAutoFit/>
          </a:bodyPr>
          <a:lstStyle/>
          <a:p>
            <a:r>
              <a:rPr lang="en-US" altLang="zh-CN" dirty="0" smtClean="0">
                <a:solidFill>
                  <a:srgbClr val="FF0000"/>
                </a:solidFill>
              </a:rPr>
              <a:t>2019</a:t>
            </a:r>
            <a:r>
              <a:rPr lang="zh-CN" altLang="en-US" dirty="0" smtClean="0">
                <a:solidFill>
                  <a:srgbClr val="FF0000"/>
                </a:solidFill>
              </a:rPr>
              <a:t>年</a:t>
            </a:r>
            <a:r>
              <a:rPr lang="en-US" altLang="zh-CN" dirty="0" smtClean="0">
                <a:solidFill>
                  <a:srgbClr val="FF0000"/>
                </a:solidFill>
              </a:rPr>
              <a:t>6</a:t>
            </a:r>
            <a:r>
              <a:rPr lang="zh-CN" altLang="en-US" dirty="0" smtClean="0">
                <a:solidFill>
                  <a:srgbClr val="FF0000"/>
                </a:solidFill>
              </a:rPr>
              <a:t>月</a:t>
            </a:r>
            <a:endParaRPr lang="zh-CN" altLang="en-US" dirty="0">
              <a:solidFill>
                <a:srgbClr val="FF0000"/>
              </a:solidFill>
            </a:endParaRPr>
          </a:p>
        </p:txBody>
      </p:sp>
    </p:spTree>
    <p:extLst>
      <p:ext uri="{BB962C8B-B14F-4D97-AF65-F5344CB8AC3E}">
        <p14:creationId xmlns:p14="http://schemas.microsoft.com/office/powerpoint/2010/main" val="63761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9903" y="451944"/>
            <a:ext cx="11035863" cy="5990897"/>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6" name="矩形 5"/>
          <p:cNvSpPr/>
          <p:nvPr/>
        </p:nvSpPr>
        <p:spPr>
          <a:xfrm>
            <a:off x="840827" y="788277"/>
            <a:ext cx="10100442" cy="53602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endParaRPr lang="zh-CN" altLang="en-US" dirty="0"/>
          </a:p>
        </p:txBody>
      </p:sp>
      <p:sp>
        <p:nvSpPr>
          <p:cNvPr id="7" name="矩形 6"/>
          <p:cNvSpPr/>
          <p:nvPr/>
        </p:nvSpPr>
        <p:spPr>
          <a:xfrm>
            <a:off x="3362795" y="842357"/>
            <a:ext cx="131799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rPr>
              <a:t>温</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endParaRPr>
          </a:p>
        </p:txBody>
      </p:sp>
      <p:sp>
        <p:nvSpPr>
          <p:cNvPr id="8" name="矩形 7"/>
          <p:cNvSpPr/>
          <p:nvPr/>
        </p:nvSpPr>
        <p:spPr>
          <a:xfrm>
            <a:off x="4502109" y="500006"/>
            <a:ext cx="131799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rPr>
              <a:t>馨</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endParaRPr>
          </a:p>
        </p:txBody>
      </p:sp>
      <p:sp>
        <p:nvSpPr>
          <p:cNvPr id="9" name="矩形 8"/>
          <p:cNvSpPr/>
          <p:nvPr/>
        </p:nvSpPr>
        <p:spPr>
          <a:xfrm>
            <a:off x="5764929" y="500006"/>
            <a:ext cx="131799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rPr>
              <a:t>提</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endParaRPr>
          </a:p>
        </p:txBody>
      </p:sp>
      <p:sp>
        <p:nvSpPr>
          <p:cNvPr id="10" name="矩形 9"/>
          <p:cNvSpPr/>
          <p:nvPr/>
        </p:nvSpPr>
        <p:spPr>
          <a:xfrm>
            <a:off x="6845916" y="870010"/>
            <a:ext cx="131799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rPr>
              <a:t>示</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endParaRPr>
          </a:p>
        </p:txBody>
      </p:sp>
      <p:pic>
        <p:nvPicPr>
          <p:cNvPr id="11" name="图片 10">
            <a:extLst>
              <a:ext uri="{FF2B5EF4-FFF2-40B4-BE49-F238E27FC236}">
                <a16:creationId xmlns="" xmlns:a16="http://schemas.microsoft.com/office/drawing/2014/main" id="{9CA82B8A-A93A-447B-8798-583EA3645C81}"/>
              </a:ext>
            </a:extLst>
          </p:cNvPr>
          <p:cNvPicPr>
            <a:picLocks noChangeAspect="1"/>
          </p:cNvPicPr>
          <p:nvPr/>
        </p:nvPicPr>
        <p:blipFill>
          <a:blip r:embed="rId2"/>
          <a:stretch>
            <a:fillRect/>
          </a:stretch>
        </p:blipFill>
        <p:spPr>
          <a:xfrm>
            <a:off x="8564062" y="3462899"/>
            <a:ext cx="2009344" cy="2452081"/>
          </a:xfrm>
          <a:prstGeom prst="rect">
            <a:avLst/>
          </a:prstGeom>
        </p:spPr>
      </p:pic>
      <p:sp>
        <p:nvSpPr>
          <p:cNvPr id="12" name="TextBox 11"/>
          <p:cNvSpPr txBox="1"/>
          <p:nvPr/>
        </p:nvSpPr>
        <p:spPr>
          <a:xfrm>
            <a:off x="1333233" y="2202832"/>
            <a:ext cx="5456450" cy="424155"/>
          </a:xfrm>
          <a:prstGeom prst="rect">
            <a:avLst/>
          </a:prstGeom>
          <a:noFill/>
        </p:spPr>
        <p:txBody>
          <a:bodyPr wrap="square" rtlCol="0">
            <a:spAutoFit/>
          </a:bodyPr>
          <a:lstStyle/>
          <a:p>
            <a:pPr>
              <a:lnSpc>
                <a:spcPct val="150000"/>
              </a:lnSpc>
            </a:pPr>
            <a:r>
              <a:rPr lang="zh-CN" altLang="en-US" sz="1600" dirty="0" smtClean="0"/>
              <a:t>根据我司</a:t>
            </a:r>
            <a:r>
              <a:rPr lang="en-US" altLang="zh-CN" sz="1600" dirty="0" smtClean="0"/>
              <a:t>《</a:t>
            </a:r>
            <a:r>
              <a:rPr lang="zh-CN" altLang="en-US" sz="1600" dirty="0" smtClean="0"/>
              <a:t>发票报销管理办法</a:t>
            </a:r>
            <a:r>
              <a:rPr lang="en-US" altLang="zh-CN" sz="1600" dirty="0" smtClean="0"/>
              <a:t>》</a:t>
            </a:r>
            <a:r>
              <a:rPr lang="zh-CN" altLang="en-US" sz="1600" dirty="0" smtClean="0"/>
              <a:t>第二章</a:t>
            </a:r>
            <a:endParaRPr lang="en-US" altLang="zh-CN" sz="1600" dirty="0"/>
          </a:p>
        </p:txBody>
      </p:sp>
      <p:sp>
        <p:nvSpPr>
          <p:cNvPr id="13" name="TextBox 12"/>
          <p:cNvSpPr txBox="1"/>
          <p:nvPr/>
        </p:nvSpPr>
        <p:spPr>
          <a:xfrm>
            <a:off x="1389980" y="4073864"/>
            <a:ext cx="7379843" cy="1692771"/>
          </a:xfrm>
          <a:prstGeom prst="rect">
            <a:avLst/>
          </a:prstGeom>
          <a:solidFill>
            <a:schemeClr val="accent2">
              <a:lumMod val="40000"/>
              <a:lumOff val="60000"/>
            </a:schemeClr>
          </a:solidFill>
        </p:spPr>
        <p:txBody>
          <a:bodyPr wrap="square" rtlCol="0">
            <a:spAutoFit/>
          </a:bodyPr>
          <a:lstStyle/>
          <a:p>
            <a:pPr>
              <a:lnSpc>
                <a:spcPct val="150000"/>
              </a:lnSpc>
            </a:pPr>
            <a:r>
              <a:rPr lang="zh-CN" altLang="en-US" sz="1600" dirty="0" smtClean="0">
                <a:solidFill>
                  <a:schemeClr val="accent1">
                    <a:lumMod val="50000"/>
                  </a:schemeClr>
                </a:solidFill>
              </a:rPr>
              <a:t>无发票情形：截止日期</a:t>
            </a:r>
            <a:r>
              <a:rPr lang="en-US" altLang="zh-CN" sz="1600" dirty="0" smtClean="0">
                <a:solidFill>
                  <a:schemeClr val="accent1">
                    <a:lumMod val="50000"/>
                  </a:schemeClr>
                </a:solidFill>
              </a:rPr>
              <a:t>-2019</a:t>
            </a:r>
            <a:r>
              <a:rPr lang="zh-CN" altLang="en-US" sz="1600" dirty="0" smtClean="0">
                <a:solidFill>
                  <a:schemeClr val="accent1">
                    <a:lumMod val="50000"/>
                  </a:schemeClr>
                </a:solidFill>
              </a:rPr>
              <a:t>年</a:t>
            </a:r>
            <a:r>
              <a:rPr lang="en-US" altLang="zh-CN" sz="1600" dirty="0" smtClean="0">
                <a:solidFill>
                  <a:schemeClr val="accent1">
                    <a:lumMod val="50000"/>
                  </a:schemeClr>
                </a:solidFill>
              </a:rPr>
              <a:t>12</a:t>
            </a:r>
            <a:r>
              <a:rPr lang="zh-CN" altLang="en-US" sz="1600" dirty="0" smtClean="0">
                <a:solidFill>
                  <a:schemeClr val="accent1">
                    <a:lumMod val="50000"/>
                  </a:schemeClr>
                </a:solidFill>
              </a:rPr>
              <a:t>月</a:t>
            </a:r>
            <a:r>
              <a:rPr lang="en-US" altLang="zh-CN" sz="1600" dirty="0" smtClean="0">
                <a:solidFill>
                  <a:schemeClr val="accent1">
                    <a:lumMod val="50000"/>
                  </a:schemeClr>
                </a:solidFill>
              </a:rPr>
              <a:t>31</a:t>
            </a:r>
            <a:r>
              <a:rPr lang="zh-CN" altLang="en-US" sz="1600" dirty="0" smtClean="0">
                <a:solidFill>
                  <a:schemeClr val="accent1">
                    <a:lumMod val="50000"/>
                  </a:schemeClr>
                </a:solidFill>
              </a:rPr>
              <a:t>日前完成报销</a:t>
            </a:r>
            <a:endParaRPr lang="en-US" altLang="zh-CN" sz="1600" dirty="0" smtClean="0">
              <a:solidFill>
                <a:schemeClr val="accent1">
                  <a:lumMod val="50000"/>
                </a:schemeClr>
              </a:solidFill>
            </a:endParaRPr>
          </a:p>
          <a:p>
            <a:pPr>
              <a:lnSpc>
                <a:spcPct val="150000"/>
              </a:lnSpc>
            </a:pPr>
            <a:r>
              <a:rPr lang="en-US" altLang="zh-CN" sz="1600" dirty="0">
                <a:solidFill>
                  <a:schemeClr val="accent1">
                    <a:lumMod val="50000"/>
                  </a:schemeClr>
                </a:solidFill>
              </a:rPr>
              <a:t> </a:t>
            </a:r>
            <a:r>
              <a:rPr lang="en-US" altLang="zh-CN" sz="1600" dirty="0" smtClean="0">
                <a:solidFill>
                  <a:schemeClr val="accent1">
                    <a:lumMod val="50000"/>
                  </a:schemeClr>
                </a:solidFill>
              </a:rPr>
              <a:t>                     </a:t>
            </a:r>
            <a:r>
              <a:rPr lang="zh-CN" altLang="en-US" sz="1600" dirty="0" smtClean="0">
                <a:solidFill>
                  <a:schemeClr val="accent1">
                    <a:lumMod val="50000"/>
                  </a:schemeClr>
                </a:solidFill>
              </a:rPr>
              <a:t>适用范围</a:t>
            </a:r>
            <a:r>
              <a:rPr lang="en-US" altLang="zh-CN" sz="1600" dirty="0" smtClean="0">
                <a:solidFill>
                  <a:schemeClr val="accent1">
                    <a:lumMod val="50000"/>
                  </a:schemeClr>
                </a:solidFill>
              </a:rPr>
              <a:t>-</a:t>
            </a:r>
            <a:r>
              <a:rPr lang="zh-CN" altLang="en-US" sz="1600" dirty="0" smtClean="0">
                <a:solidFill>
                  <a:schemeClr val="accent1">
                    <a:lumMod val="50000"/>
                  </a:schemeClr>
                </a:solidFill>
              </a:rPr>
              <a:t>出差行程为</a:t>
            </a:r>
            <a:r>
              <a:rPr lang="en-US" altLang="zh-CN" sz="1600" dirty="0" smtClean="0">
                <a:solidFill>
                  <a:schemeClr val="accent1">
                    <a:lumMod val="50000"/>
                  </a:schemeClr>
                </a:solidFill>
              </a:rPr>
              <a:t>2019</a:t>
            </a:r>
            <a:r>
              <a:rPr lang="zh-CN" altLang="en-US" sz="1600" dirty="0" smtClean="0">
                <a:solidFill>
                  <a:schemeClr val="accent1">
                    <a:lumMod val="50000"/>
                  </a:schemeClr>
                </a:solidFill>
              </a:rPr>
              <a:t>年，出差类别为“区县内”或“城六区内、</a:t>
            </a:r>
            <a:endParaRPr lang="en-US" altLang="zh-CN" sz="1600" dirty="0" smtClean="0">
              <a:solidFill>
                <a:schemeClr val="accent1">
                  <a:lumMod val="50000"/>
                </a:schemeClr>
              </a:solidFill>
            </a:endParaRPr>
          </a:p>
          <a:p>
            <a:pPr>
              <a:lnSpc>
                <a:spcPct val="150000"/>
              </a:lnSpc>
            </a:pPr>
            <a:r>
              <a:rPr lang="zh-CN" altLang="en-US" sz="1600" dirty="0" smtClean="0">
                <a:solidFill>
                  <a:schemeClr val="accent1">
                    <a:lumMod val="50000"/>
                  </a:schemeClr>
                </a:solidFill>
              </a:rPr>
              <a:t>                      外”的（即只报销差旅费补助的）</a:t>
            </a:r>
            <a:endParaRPr lang="en-US" altLang="zh-CN" sz="1600" dirty="0" smtClean="0">
              <a:solidFill>
                <a:schemeClr val="accent1">
                  <a:lumMod val="50000"/>
                </a:schemeClr>
              </a:solidFill>
            </a:endParaRPr>
          </a:p>
          <a:p>
            <a:r>
              <a:rPr lang="zh-CN" altLang="en-US" sz="1600" dirty="0" smtClean="0">
                <a:solidFill>
                  <a:schemeClr val="accent1">
                    <a:lumMod val="50000"/>
                  </a:schemeClr>
                </a:solidFill>
              </a:rPr>
              <a:t>有发票情形：开立日期为</a:t>
            </a:r>
            <a:r>
              <a:rPr lang="en-US" altLang="zh-CN" sz="1600" dirty="0" smtClean="0">
                <a:solidFill>
                  <a:schemeClr val="accent1">
                    <a:lumMod val="50000"/>
                  </a:schemeClr>
                </a:solidFill>
              </a:rPr>
              <a:t>2019</a:t>
            </a:r>
            <a:r>
              <a:rPr lang="zh-CN" altLang="en-US" sz="1600" dirty="0" smtClean="0">
                <a:solidFill>
                  <a:schemeClr val="accent1">
                    <a:lumMod val="50000"/>
                  </a:schemeClr>
                </a:solidFill>
              </a:rPr>
              <a:t>年的，请于</a:t>
            </a:r>
            <a:r>
              <a:rPr lang="en-US" altLang="zh-CN" sz="1600" dirty="0">
                <a:solidFill>
                  <a:schemeClr val="accent1">
                    <a:lumMod val="50000"/>
                  </a:schemeClr>
                </a:solidFill>
              </a:rPr>
              <a:t>2019</a:t>
            </a:r>
            <a:r>
              <a:rPr lang="zh-CN" altLang="en-US" sz="1600" dirty="0">
                <a:solidFill>
                  <a:schemeClr val="accent1">
                    <a:lumMod val="50000"/>
                  </a:schemeClr>
                </a:solidFill>
              </a:rPr>
              <a:t>年</a:t>
            </a:r>
            <a:r>
              <a:rPr lang="en-US" altLang="zh-CN" sz="1600" dirty="0">
                <a:solidFill>
                  <a:schemeClr val="accent1">
                    <a:lumMod val="50000"/>
                  </a:schemeClr>
                </a:solidFill>
              </a:rPr>
              <a:t>12</a:t>
            </a:r>
            <a:r>
              <a:rPr lang="zh-CN" altLang="en-US" sz="1600" dirty="0">
                <a:solidFill>
                  <a:schemeClr val="accent1">
                    <a:lumMod val="50000"/>
                  </a:schemeClr>
                </a:solidFill>
              </a:rPr>
              <a:t>月</a:t>
            </a:r>
            <a:r>
              <a:rPr lang="en-US" altLang="zh-CN" sz="1600" dirty="0">
                <a:solidFill>
                  <a:schemeClr val="accent1">
                    <a:lumMod val="50000"/>
                  </a:schemeClr>
                </a:solidFill>
              </a:rPr>
              <a:t>31</a:t>
            </a:r>
            <a:r>
              <a:rPr lang="zh-CN" altLang="en-US" sz="1600" dirty="0">
                <a:solidFill>
                  <a:schemeClr val="accent1">
                    <a:lumMod val="50000"/>
                  </a:schemeClr>
                </a:solidFill>
              </a:rPr>
              <a:t>日前完成报销</a:t>
            </a:r>
            <a:endParaRPr lang="en-US" altLang="zh-CN" sz="1600" dirty="0">
              <a:solidFill>
                <a:schemeClr val="accent1">
                  <a:lumMod val="50000"/>
                </a:schemeClr>
              </a:solidFill>
            </a:endParaRPr>
          </a:p>
          <a:p>
            <a:r>
              <a:rPr lang="en-US" altLang="zh-CN" sz="1600" dirty="0" smtClean="0">
                <a:solidFill>
                  <a:schemeClr val="accent1">
                    <a:lumMod val="50000"/>
                  </a:schemeClr>
                </a:solidFill>
              </a:rPr>
              <a:t>                      </a:t>
            </a:r>
            <a:r>
              <a:rPr lang="zh-CN" altLang="en-US" sz="1600" dirty="0" smtClean="0">
                <a:solidFill>
                  <a:schemeClr val="accent1">
                    <a:lumMod val="50000"/>
                  </a:schemeClr>
                </a:solidFill>
              </a:rPr>
              <a:t>跨年出差的应在返回工作地日后</a:t>
            </a:r>
            <a:r>
              <a:rPr lang="en-US" altLang="zh-CN" sz="1600" dirty="0" smtClean="0">
                <a:solidFill>
                  <a:schemeClr val="accent1">
                    <a:lumMod val="50000"/>
                  </a:schemeClr>
                </a:solidFill>
              </a:rPr>
              <a:t>10</a:t>
            </a:r>
            <a:r>
              <a:rPr lang="zh-CN" altLang="en-US" sz="1600" dirty="0" smtClean="0">
                <a:solidFill>
                  <a:schemeClr val="accent1">
                    <a:lumMod val="50000"/>
                  </a:schemeClr>
                </a:solidFill>
              </a:rPr>
              <a:t>个自然日内完成报销</a:t>
            </a:r>
            <a:endParaRPr lang="zh-CN" altLang="en-US" sz="1600" dirty="0">
              <a:solidFill>
                <a:schemeClr val="accent1">
                  <a:lumMod val="50000"/>
                </a:schemeClr>
              </a:solidFill>
            </a:endParaRPr>
          </a:p>
        </p:txBody>
      </p:sp>
      <p:sp>
        <p:nvSpPr>
          <p:cNvPr id="14" name="文本框 36">
            <a:extLst>
              <a:ext uri="{FF2B5EF4-FFF2-40B4-BE49-F238E27FC236}">
                <a16:creationId xmlns="" xmlns:a16="http://schemas.microsoft.com/office/drawing/2014/main" id="{5B6AC645-F4AF-46EC-9F49-42A82DC8260D}"/>
              </a:ext>
            </a:extLst>
          </p:cNvPr>
          <p:cNvSpPr txBox="1"/>
          <p:nvPr/>
        </p:nvSpPr>
        <p:spPr>
          <a:xfrm>
            <a:off x="0" y="0"/>
            <a:ext cx="1787237" cy="369332"/>
          </a:xfrm>
          <a:prstGeom prst="rect">
            <a:avLst/>
          </a:prstGeom>
          <a:noFill/>
        </p:spPr>
        <p:txBody>
          <a:bodyPr wrap="square" rtlCol="0">
            <a:spAutoFit/>
          </a:bodyPr>
          <a:lstStyle/>
          <a:p>
            <a:r>
              <a:rPr lang="en-US" altLang="zh-CN" dirty="0" smtClean="0">
                <a:solidFill>
                  <a:srgbClr val="FF0000"/>
                </a:solidFill>
              </a:rPr>
              <a:t>2019</a:t>
            </a:r>
            <a:r>
              <a:rPr lang="zh-CN" altLang="en-US" dirty="0" smtClean="0">
                <a:solidFill>
                  <a:srgbClr val="FF0000"/>
                </a:solidFill>
              </a:rPr>
              <a:t>年</a:t>
            </a:r>
            <a:r>
              <a:rPr lang="en-US" altLang="zh-CN" dirty="0" smtClean="0">
                <a:solidFill>
                  <a:srgbClr val="FF0000"/>
                </a:solidFill>
              </a:rPr>
              <a:t>11</a:t>
            </a:r>
            <a:r>
              <a:rPr lang="zh-CN" altLang="en-US" dirty="0" smtClean="0">
                <a:solidFill>
                  <a:srgbClr val="FF0000"/>
                </a:solidFill>
              </a:rPr>
              <a:t>月</a:t>
            </a:r>
            <a:endParaRPr lang="zh-CN" altLang="en-US" dirty="0">
              <a:solidFill>
                <a:srgbClr val="FF0000"/>
              </a:solidFill>
            </a:endParaRPr>
          </a:p>
        </p:txBody>
      </p:sp>
      <p:sp>
        <p:nvSpPr>
          <p:cNvPr id="3" name="TextBox 2"/>
          <p:cNvSpPr txBox="1"/>
          <p:nvPr/>
        </p:nvSpPr>
        <p:spPr>
          <a:xfrm>
            <a:off x="4869965" y="2291199"/>
            <a:ext cx="5192755" cy="615553"/>
          </a:xfrm>
          <a:prstGeom prst="rect">
            <a:avLst/>
          </a:prstGeom>
          <a:noFill/>
        </p:spPr>
        <p:txBody>
          <a:bodyPr wrap="square" rtlCol="0">
            <a:spAutoFit/>
          </a:bodyPr>
          <a:lstStyle/>
          <a:p>
            <a:r>
              <a:rPr lang="zh-CN" altLang="en-US" sz="1600" dirty="0" smtClean="0"/>
              <a:t>第六条  </a:t>
            </a:r>
            <a:r>
              <a:rPr lang="zh-CN" altLang="en-US" sz="1600" b="1" dirty="0" smtClean="0">
                <a:solidFill>
                  <a:srgbClr val="ED7D31"/>
                </a:solidFill>
              </a:rPr>
              <a:t>除增值税专用发票外，跨年度的发票不予报销。</a:t>
            </a:r>
            <a:endParaRPr lang="en-US" altLang="zh-CN" sz="1600" b="1" dirty="0">
              <a:solidFill>
                <a:srgbClr val="ED7D31"/>
              </a:solidFill>
            </a:endParaRPr>
          </a:p>
          <a:p>
            <a:endParaRPr lang="zh-CN" altLang="en-US" dirty="0"/>
          </a:p>
        </p:txBody>
      </p:sp>
      <p:sp>
        <p:nvSpPr>
          <p:cNvPr id="15" name="TextBox 14"/>
          <p:cNvSpPr txBox="1"/>
          <p:nvPr/>
        </p:nvSpPr>
        <p:spPr>
          <a:xfrm>
            <a:off x="1347420" y="2660401"/>
            <a:ext cx="5456450" cy="461665"/>
          </a:xfrm>
          <a:prstGeom prst="rect">
            <a:avLst/>
          </a:prstGeom>
          <a:noFill/>
        </p:spPr>
        <p:txBody>
          <a:bodyPr wrap="square" rtlCol="0">
            <a:spAutoFit/>
          </a:bodyPr>
          <a:lstStyle/>
          <a:p>
            <a:pPr>
              <a:lnSpc>
                <a:spcPct val="150000"/>
              </a:lnSpc>
            </a:pPr>
            <a:r>
              <a:rPr lang="zh-CN" altLang="en-US" sz="1600" dirty="0" smtClean="0"/>
              <a:t>根据</a:t>
            </a:r>
            <a:r>
              <a:rPr lang="en-US" altLang="zh-CN" sz="1600" dirty="0" smtClean="0"/>
              <a:t>《</a:t>
            </a:r>
            <a:r>
              <a:rPr lang="zh-CN" altLang="en-US" sz="1600" dirty="0" smtClean="0"/>
              <a:t>关于报销</a:t>
            </a:r>
            <a:r>
              <a:rPr lang="en-US" altLang="zh-CN" sz="1600" dirty="0" smtClean="0"/>
              <a:t>2019</a:t>
            </a:r>
            <a:r>
              <a:rPr lang="zh-CN" altLang="en-US" sz="1600" dirty="0" smtClean="0"/>
              <a:t>年发票的通知</a:t>
            </a:r>
            <a:r>
              <a:rPr lang="en-US" altLang="zh-CN" sz="1600" dirty="0" smtClean="0"/>
              <a:t>》</a:t>
            </a:r>
            <a:endParaRPr lang="en-US" altLang="zh-CN" sz="1600" dirty="0"/>
          </a:p>
        </p:txBody>
      </p:sp>
      <p:grpSp>
        <p:nvGrpSpPr>
          <p:cNvPr id="18" name="组合 17"/>
          <p:cNvGrpSpPr/>
          <p:nvPr/>
        </p:nvGrpSpPr>
        <p:grpSpPr>
          <a:xfrm>
            <a:off x="1906255" y="3224661"/>
            <a:ext cx="6839941" cy="740647"/>
            <a:chOff x="1906255" y="3224661"/>
            <a:chExt cx="6839941" cy="740647"/>
          </a:xfrm>
        </p:grpSpPr>
        <p:sp>
          <p:nvSpPr>
            <p:cNvPr id="4" name="六边形 3"/>
            <p:cNvSpPr/>
            <p:nvPr/>
          </p:nvSpPr>
          <p:spPr>
            <a:xfrm>
              <a:off x="3048468" y="3224661"/>
              <a:ext cx="1008993" cy="3253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bg1"/>
                  </a:solidFill>
                </a:rPr>
                <a:t>STEP1</a:t>
              </a:r>
              <a:endParaRPr lang="zh-CN" altLang="en-US" sz="1600" b="1" dirty="0">
                <a:solidFill>
                  <a:schemeClr val="bg1"/>
                </a:solidFill>
              </a:endParaRPr>
            </a:p>
          </p:txBody>
        </p:sp>
        <p:sp>
          <p:nvSpPr>
            <p:cNvPr id="16" name="六边形 15"/>
            <p:cNvSpPr/>
            <p:nvPr/>
          </p:nvSpPr>
          <p:spPr>
            <a:xfrm>
              <a:off x="6740793" y="3245186"/>
              <a:ext cx="1008993" cy="3253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bg1"/>
                  </a:solidFill>
                </a:rPr>
                <a:t>STEP2</a:t>
              </a:r>
              <a:endParaRPr lang="zh-CN" altLang="en-US" sz="1600" b="1" dirty="0">
                <a:solidFill>
                  <a:schemeClr val="bg1"/>
                </a:solidFill>
              </a:endParaRPr>
            </a:p>
          </p:txBody>
        </p:sp>
        <p:sp>
          <p:nvSpPr>
            <p:cNvPr id="5" name="TextBox 4"/>
            <p:cNvSpPr txBox="1"/>
            <p:nvPr/>
          </p:nvSpPr>
          <p:spPr>
            <a:xfrm>
              <a:off x="1906255" y="3577925"/>
              <a:ext cx="3173646" cy="369332"/>
            </a:xfrm>
            <a:prstGeom prst="rect">
              <a:avLst/>
            </a:prstGeom>
            <a:noFill/>
          </p:spPr>
          <p:txBody>
            <a:bodyPr wrap="square" rtlCol="0">
              <a:spAutoFit/>
            </a:bodyPr>
            <a:lstStyle/>
            <a:p>
              <a:r>
                <a:rPr lang="zh-CN" altLang="en-US" b="1" dirty="0">
                  <a:solidFill>
                    <a:schemeClr val="accent1"/>
                  </a:solidFill>
                </a:rPr>
                <a:t>请大家检查自己未报销的费用</a:t>
              </a:r>
            </a:p>
          </p:txBody>
        </p:sp>
        <p:sp>
          <p:nvSpPr>
            <p:cNvPr id="17" name="TextBox 16"/>
            <p:cNvSpPr txBox="1"/>
            <p:nvPr/>
          </p:nvSpPr>
          <p:spPr>
            <a:xfrm>
              <a:off x="5744382" y="3595976"/>
              <a:ext cx="3001814" cy="369332"/>
            </a:xfrm>
            <a:prstGeom prst="rect">
              <a:avLst/>
            </a:prstGeom>
            <a:noFill/>
          </p:spPr>
          <p:txBody>
            <a:bodyPr wrap="square" rtlCol="0">
              <a:spAutoFit/>
            </a:bodyPr>
            <a:lstStyle/>
            <a:p>
              <a:r>
                <a:rPr lang="zh-CN" altLang="en-US" b="1" dirty="0">
                  <a:solidFill>
                    <a:schemeClr val="accent1"/>
                  </a:solidFill>
                </a:rPr>
                <a:t>规划好</a:t>
              </a:r>
              <a:r>
                <a:rPr lang="en-US" altLang="zh-CN" b="1" dirty="0">
                  <a:solidFill>
                    <a:schemeClr val="accent1"/>
                  </a:solidFill>
                </a:rPr>
                <a:t>12</a:t>
              </a:r>
              <a:r>
                <a:rPr lang="zh-CN" altLang="en-US" b="1" dirty="0">
                  <a:solidFill>
                    <a:schemeClr val="accent1"/>
                  </a:solidFill>
                </a:rPr>
                <a:t>月份</a:t>
              </a:r>
              <a:r>
                <a:rPr lang="zh-CN" altLang="en-US" b="1" dirty="0" smtClean="0">
                  <a:solidFill>
                    <a:schemeClr val="accent1"/>
                  </a:solidFill>
                </a:rPr>
                <a:t>资金</a:t>
              </a:r>
              <a:r>
                <a:rPr lang="zh-CN" altLang="en-US" b="1" dirty="0">
                  <a:solidFill>
                    <a:schemeClr val="accent1"/>
                  </a:solidFill>
                </a:rPr>
                <a:t>计划</a:t>
              </a:r>
              <a:r>
                <a:rPr lang="zh-CN" altLang="en-US" b="1" dirty="0" smtClean="0">
                  <a:solidFill>
                    <a:schemeClr val="accent1"/>
                  </a:solidFill>
                </a:rPr>
                <a:t>申报</a:t>
              </a:r>
              <a:endParaRPr lang="zh-CN" altLang="en-US" b="1" dirty="0">
                <a:solidFill>
                  <a:schemeClr val="accent1"/>
                </a:solidFill>
              </a:endParaRPr>
            </a:p>
          </p:txBody>
        </p:sp>
      </p:grpSp>
    </p:spTree>
    <p:extLst>
      <p:ext uri="{BB962C8B-B14F-4D97-AF65-F5344CB8AC3E}">
        <p14:creationId xmlns:p14="http://schemas.microsoft.com/office/powerpoint/2010/main" val="4174100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 xmlns:a16="http://schemas.microsoft.com/office/drawing/2014/main" id="{1E67761D-92CB-41EA-92FF-FF199D049BCC}"/>
              </a:ext>
            </a:extLst>
          </p:cNvPr>
          <p:cNvSpPr txBox="1"/>
          <p:nvPr/>
        </p:nvSpPr>
        <p:spPr>
          <a:xfrm>
            <a:off x="1929450" y="987414"/>
            <a:ext cx="9144000" cy="400110"/>
          </a:xfrm>
          <a:prstGeom prst="rect">
            <a:avLst/>
          </a:prstGeom>
          <a:solidFill>
            <a:schemeClr val="bg1"/>
          </a:solidFill>
        </p:spPr>
        <p:txBody>
          <a:bodyPr wrap="square" rtlCol="0">
            <a:spAutoFit/>
          </a:bodyPr>
          <a:lstStyle/>
          <a:p>
            <a:r>
              <a:rPr lang="zh-CN" altLang="en-US" sz="2000" dirty="0">
                <a:latin typeface="华文行楷" panose="02010800040101010101" pitchFamily="2" charset="-122"/>
                <a:ea typeface="华文行楷" panose="02010800040101010101" pitchFamily="2" charset="-122"/>
              </a:rPr>
              <a:t>政策文件：国家税务总局公告</a:t>
            </a:r>
            <a:r>
              <a:rPr lang="en-US" altLang="zh-CN" sz="2000" dirty="0">
                <a:latin typeface="华文行楷" panose="02010800040101010101" pitchFamily="2" charset="-122"/>
                <a:ea typeface="华文行楷" panose="02010800040101010101" pitchFamily="2" charset="-122"/>
              </a:rPr>
              <a:t>2019</a:t>
            </a:r>
            <a:r>
              <a:rPr lang="zh-CN" altLang="en-US" sz="2000" dirty="0">
                <a:latin typeface="华文行楷" panose="02010800040101010101" pitchFamily="2" charset="-122"/>
                <a:ea typeface="华文行楷" panose="02010800040101010101" pitchFamily="2" charset="-122"/>
              </a:rPr>
              <a:t>年第</a:t>
            </a:r>
            <a:r>
              <a:rPr lang="en-US" altLang="zh-CN" sz="2000" dirty="0">
                <a:latin typeface="华文行楷" panose="02010800040101010101" pitchFamily="2" charset="-122"/>
                <a:ea typeface="华文行楷" panose="02010800040101010101" pitchFamily="2" charset="-122"/>
              </a:rPr>
              <a:t>8</a:t>
            </a:r>
            <a:r>
              <a:rPr lang="zh-CN" altLang="en-US" sz="2000" dirty="0">
                <a:latin typeface="华文行楷" panose="02010800040101010101" pitchFamily="2" charset="-122"/>
                <a:ea typeface="华文行楷" panose="02010800040101010101" pitchFamily="2" charset="-122"/>
              </a:rPr>
              <a:t>号文          实施时间：</a:t>
            </a:r>
            <a:r>
              <a:rPr lang="en-US" altLang="zh-CN" sz="2000" dirty="0">
                <a:latin typeface="华文行楷" panose="02010800040101010101" pitchFamily="2" charset="-122"/>
                <a:ea typeface="华文行楷" panose="02010800040101010101" pitchFamily="2" charset="-122"/>
              </a:rPr>
              <a:t>2019</a:t>
            </a:r>
            <a:r>
              <a:rPr lang="zh-CN" altLang="en-US" sz="2000" dirty="0">
                <a:latin typeface="华文行楷" panose="02010800040101010101" pitchFamily="2" charset="-122"/>
                <a:ea typeface="华文行楷" panose="02010800040101010101" pitchFamily="2" charset="-122"/>
              </a:rPr>
              <a:t>年</a:t>
            </a:r>
            <a:r>
              <a:rPr lang="en-US" altLang="zh-CN" sz="2000" dirty="0">
                <a:latin typeface="华文行楷" panose="02010800040101010101" pitchFamily="2" charset="-122"/>
                <a:ea typeface="华文行楷" panose="02010800040101010101" pitchFamily="2" charset="-122"/>
              </a:rPr>
              <a:t>3</a:t>
            </a:r>
            <a:r>
              <a:rPr lang="zh-CN" altLang="en-US" sz="2000" dirty="0">
                <a:latin typeface="华文行楷" panose="02010800040101010101" pitchFamily="2" charset="-122"/>
                <a:ea typeface="华文行楷" panose="02010800040101010101" pitchFamily="2" charset="-122"/>
              </a:rPr>
              <a:t>月</a:t>
            </a:r>
            <a:r>
              <a:rPr lang="en-US" altLang="zh-CN" sz="2000" dirty="0">
                <a:latin typeface="华文行楷" panose="02010800040101010101" pitchFamily="2" charset="-122"/>
                <a:ea typeface="华文行楷" panose="02010800040101010101" pitchFamily="2" charset="-122"/>
              </a:rPr>
              <a:t>1</a:t>
            </a:r>
            <a:r>
              <a:rPr lang="zh-CN" altLang="en-US" sz="2000" dirty="0">
                <a:latin typeface="华文行楷" panose="02010800040101010101" pitchFamily="2" charset="-122"/>
                <a:ea typeface="华文行楷" panose="02010800040101010101" pitchFamily="2" charset="-122"/>
              </a:rPr>
              <a:t>日起</a:t>
            </a:r>
            <a:endParaRPr lang="en-US" altLang="zh-CN" sz="2000" dirty="0">
              <a:latin typeface="华文行楷" panose="02010800040101010101" pitchFamily="2" charset="-122"/>
              <a:ea typeface="华文行楷" panose="02010800040101010101" pitchFamily="2" charset="-122"/>
            </a:endParaRPr>
          </a:p>
        </p:txBody>
      </p:sp>
      <p:pic>
        <p:nvPicPr>
          <p:cNvPr id="41" name="图片 40">
            <a:extLst>
              <a:ext uri="{FF2B5EF4-FFF2-40B4-BE49-F238E27FC236}">
                <a16:creationId xmlns="" xmlns:a16="http://schemas.microsoft.com/office/drawing/2014/main" id="{DADAC8B4-3FD6-429A-ABBB-757BCFC297DE}"/>
              </a:ext>
            </a:extLst>
          </p:cNvPr>
          <p:cNvPicPr>
            <a:picLocks noChangeAspect="1"/>
          </p:cNvPicPr>
          <p:nvPr/>
        </p:nvPicPr>
        <p:blipFill>
          <a:blip r:embed="rId2"/>
          <a:stretch>
            <a:fillRect/>
          </a:stretch>
        </p:blipFill>
        <p:spPr>
          <a:xfrm>
            <a:off x="10867158" y="0"/>
            <a:ext cx="1324842" cy="1759765"/>
          </a:xfrm>
          <a:prstGeom prst="rect">
            <a:avLst/>
          </a:prstGeom>
        </p:spPr>
      </p:pic>
      <p:sp>
        <p:nvSpPr>
          <p:cNvPr id="42" name="文本框 41">
            <a:extLst>
              <a:ext uri="{FF2B5EF4-FFF2-40B4-BE49-F238E27FC236}">
                <a16:creationId xmlns="" xmlns:a16="http://schemas.microsoft.com/office/drawing/2014/main" id="{DDFB310D-F085-448E-9B4D-14849131635B}"/>
              </a:ext>
            </a:extLst>
          </p:cNvPr>
          <p:cNvSpPr txBox="1"/>
          <p:nvPr/>
        </p:nvSpPr>
        <p:spPr>
          <a:xfrm>
            <a:off x="753790" y="388032"/>
            <a:ext cx="3657600" cy="461665"/>
          </a:xfrm>
          <a:prstGeom prst="rect">
            <a:avLst/>
          </a:prstGeom>
          <a:noFill/>
        </p:spPr>
        <p:txBody>
          <a:bodyPr wrap="square" rtlCol="0">
            <a:spAutoFit/>
          </a:bodyPr>
          <a:lstStyle/>
          <a:p>
            <a:r>
              <a:rPr lang="zh-CN" altLang="en-US" sz="2400" dirty="0">
                <a:latin typeface="华文行楷" panose="02010800040101010101" pitchFamily="2" charset="-122"/>
                <a:ea typeface="华文行楷" panose="02010800040101010101" pitchFamily="2" charset="-122"/>
              </a:rPr>
              <a:t>小丸子跟大家碎碎念两句：</a:t>
            </a:r>
          </a:p>
        </p:txBody>
      </p:sp>
      <p:sp>
        <p:nvSpPr>
          <p:cNvPr id="43" name="文本框 42">
            <a:extLst>
              <a:ext uri="{FF2B5EF4-FFF2-40B4-BE49-F238E27FC236}">
                <a16:creationId xmlns="" xmlns:a16="http://schemas.microsoft.com/office/drawing/2014/main" id="{C10B5C8E-980A-479D-81B3-D19AF44C4950}"/>
              </a:ext>
            </a:extLst>
          </p:cNvPr>
          <p:cNvSpPr txBox="1"/>
          <p:nvPr/>
        </p:nvSpPr>
        <p:spPr>
          <a:xfrm>
            <a:off x="1929450" y="1471954"/>
            <a:ext cx="7409584" cy="400110"/>
          </a:xfrm>
          <a:prstGeom prst="rect">
            <a:avLst/>
          </a:prstGeom>
          <a:noFill/>
        </p:spPr>
        <p:txBody>
          <a:bodyPr wrap="square" rtlCol="0">
            <a:spAutoFit/>
          </a:bodyPr>
          <a:lstStyle/>
          <a:p>
            <a:r>
              <a:rPr lang="zh-CN" altLang="en-US" sz="2000" dirty="0">
                <a:latin typeface="华文行楷" panose="02010800040101010101" pitchFamily="2" charset="-122"/>
                <a:ea typeface="华文行楷" panose="02010800040101010101" pitchFamily="2" charset="-122"/>
              </a:rPr>
              <a:t>小规模纳税人自行开具增值税专用发票的行业范围扩大了！！！</a:t>
            </a:r>
          </a:p>
        </p:txBody>
      </p:sp>
      <p:sp>
        <p:nvSpPr>
          <p:cNvPr id="44" name="矩形 43">
            <a:extLst>
              <a:ext uri="{FF2B5EF4-FFF2-40B4-BE49-F238E27FC236}">
                <a16:creationId xmlns="" xmlns:a16="http://schemas.microsoft.com/office/drawing/2014/main" id="{A111F508-C91A-42A7-BB8F-A400CAE331B4}"/>
              </a:ext>
            </a:extLst>
          </p:cNvPr>
          <p:cNvSpPr/>
          <p:nvPr/>
        </p:nvSpPr>
        <p:spPr>
          <a:xfrm>
            <a:off x="1929450" y="1931921"/>
            <a:ext cx="9685151" cy="400110"/>
          </a:xfrm>
          <a:prstGeom prst="rect">
            <a:avLst/>
          </a:prstGeom>
        </p:spPr>
        <p:txBody>
          <a:bodyPr wrap="square">
            <a:spAutoFit/>
          </a:bodyPr>
          <a:lstStyle/>
          <a:p>
            <a:r>
              <a:rPr lang="zh-CN" altLang="en-US" sz="2000" dirty="0">
                <a:latin typeface="华文行楷" panose="02010800040101010101" pitchFamily="2" charset="-122"/>
                <a:ea typeface="华文行楷" panose="02010800040101010101" pitchFamily="2" charset="-122"/>
              </a:rPr>
              <a:t>以下行业无论收款方是否为一般纳税人我们都可取得增值税专用发票啦！！！</a:t>
            </a:r>
          </a:p>
        </p:txBody>
      </p:sp>
      <p:grpSp>
        <p:nvGrpSpPr>
          <p:cNvPr id="40" name="组合 39">
            <a:extLst>
              <a:ext uri="{FF2B5EF4-FFF2-40B4-BE49-F238E27FC236}">
                <a16:creationId xmlns="" xmlns:a16="http://schemas.microsoft.com/office/drawing/2014/main" id="{D61B04CE-3C66-4246-9AB2-CF138F468FCC}"/>
              </a:ext>
            </a:extLst>
          </p:cNvPr>
          <p:cNvGrpSpPr/>
          <p:nvPr/>
        </p:nvGrpSpPr>
        <p:grpSpPr>
          <a:xfrm>
            <a:off x="2103959" y="2568787"/>
            <a:ext cx="8714108" cy="3185732"/>
            <a:chOff x="2438698" y="2962229"/>
            <a:chExt cx="8714108" cy="3185732"/>
          </a:xfrm>
        </p:grpSpPr>
        <p:grpSp>
          <p:nvGrpSpPr>
            <p:cNvPr id="13" name="组合 12">
              <a:extLst>
                <a:ext uri="{FF2B5EF4-FFF2-40B4-BE49-F238E27FC236}">
                  <a16:creationId xmlns="" xmlns:a16="http://schemas.microsoft.com/office/drawing/2014/main" id="{49C6AA16-289A-4E22-8B99-A10A2E8B16D6}"/>
                </a:ext>
              </a:extLst>
            </p:cNvPr>
            <p:cNvGrpSpPr/>
            <p:nvPr/>
          </p:nvGrpSpPr>
          <p:grpSpPr>
            <a:xfrm>
              <a:off x="2438698" y="3017904"/>
              <a:ext cx="2825311" cy="576262"/>
              <a:chOff x="566739" y="3805525"/>
              <a:chExt cx="2825311" cy="576262"/>
            </a:xfrm>
          </p:grpSpPr>
          <p:pic>
            <p:nvPicPr>
              <p:cNvPr id="14" name="图片 13">
                <a:extLst>
                  <a:ext uri="{FF2B5EF4-FFF2-40B4-BE49-F238E27FC236}">
                    <a16:creationId xmlns="" xmlns:a16="http://schemas.microsoft.com/office/drawing/2014/main" id="{E72087AB-EDB7-49C3-8F27-C8760E3AE0C4}"/>
                  </a:ext>
                </a:extLst>
              </p:cNvPr>
              <p:cNvPicPr>
                <a:picLocks noChangeAspect="1"/>
              </p:cNvPicPr>
              <p:nvPr/>
            </p:nvPicPr>
            <p:blipFill>
              <a:blip r:embed="rId3"/>
              <a:stretch>
                <a:fillRect/>
              </a:stretch>
            </p:blipFill>
            <p:spPr>
              <a:xfrm>
                <a:off x="566739" y="3805525"/>
                <a:ext cx="957262" cy="576262"/>
              </a:xfrm>
              <a:prstGeom prst="rect">
                <a:avLst/>
              </a:prstGeom>
            </p:spPr>
          </p:pic>
          <p:sp>
            <p:nvSpPr>
              <p:cNvPr id="15" name="文本框 14">
                <a:extLst>
                  <a:ext uri="{FF2B5EF4-FFF2-40B4-BE49-F238E27FC236}">
                    <a16:creationId xmlns="" xmlns:a16="http://schemas.microsoft.com/office/drawing/2014/main" id="{C998C235-6761-4F7F-8ED4-450BA5A0A388}"/>
                  </a:ext>
                </a:extLst>
              </p:cNvPr>
              <p:cNvSpPr txBox="1"/>
              <p:nvPr/>
            </p:nvSpPr>
            <p:spPr>
              <a:xfrm>
                <a:off x="1604814" y="3908990"/>
                <a:ext cx="1787236" cy="400110"/>
              </a:xfrm>
              <a:prstGeom prst="rect">
                <a:avLst/>
              </a:prstGeom>
              <a:noFill/>
            </p:spPr>
            <p:txBody>
              <a:bodyPr wrap="square" rtlCol="0">
                <a:spAutoFit/>
              </a:bodyPr>
              <a:lstStyle/>
              <a:p>
                <a:r>
                  <a:rPr lang="zh-CN" altLang="en-US" sz="2000" dirty="0">
                    <a:latin typeface="华文行楷" panose="02010800040101010101" pitchFamily="2" charset="-122"/>
                    <a:ea typeface="华文行楷" panose="02010800040101010101" pitchFamily="2" charset="-122"/>
                  </a:rPr>
                  <a:t>住宿业</a:t>
                </a:r>
              </a:p>
            </p:txBody>
          </p:sp>
        </p:grpSp>
        <p:grpSp>
          <p:nvGrpSpPr>
            <p:cNvPr id="16" name="组合 15">
              <a:extLst>
                <a:ext uri="{FF2B5EF4-FFF2-40B4-BE49-F238E27FC236}">
                  <a16:creationId xmlns="" xmlns:a16="http://schemas.microsoft.com/office/drawing/2014/main" id="{F8D3C7E7-15AD-4F5A-806D-705651D43FA5}"/>
                </a:ext>
              </a:extLst>
            </p:cNvPr>
            <p:cNvGrpSpPr/>
            <p:nvPr/>
          </p:nvGrpSpPr>
          <p:grpSpPr>
            <a:xfrm>
              <a:off x="2438698" y="3875488"/>
              <a:ext cx="2825311" cy="576262"/>
              <a:chOff x="566739" y="4623145"/>
              <a:chExt cx="2825311" cy="576262"/>
            </a:xfrm>
          </p:grpSpPr>
          <p:pic>
            <p:nvPicPr>
              <p:cNvPr id="17" name="图片 16">
                <a:extLst>
                  <a:ext uri="{FF2B5EF4-FFF2-40B4-BE49-F238E27FC236}">
                    <a16:creationId xmlns="" xmlns:a16="http://schemas.microsoft.com/office/drawing/2014/main" id="{6D4CFB5A-FC1F-4D37-A34C-56FD5F67AED9}"/>
                  </a:ext>
                </a:extLst>
              </p:cNvPr>
              <p:cNvPicPr>
                <a:picLocks noChangeAspect="1"/>
              </p:cNvPicPr>
              <p:nvPr/>
            </p:nvPicPr>
            <p:blipFill>
              <a:blip r:embed="rId4"/>
              <a:stretch>
                <a:fillRect/>
              </a:stretch>
            </p:blipFill>
            <p:spPr>
              <a:xfrm>
                <a:off x="566739" y="4623145"/>
                <a:ext cx="957262" cy="576262"/>
              </a:xfrm>
              <a:prstGeom prst="rect">
                <a:avLst/>
              </a:prstGeom>
            </p:spPr>
          </p:pic>
          <p:sp>
            <p:nvSpPr>
              <p:cNvPr id="18" name="文本框 17">
                <a:extLst>
                  <a:ext uri="{FF2B5EF4-FFF2-40B4-BE49-F238E27FC236}">
                    <a16:creationId xmlns="" xmlns:a16="http://schemas.microsoft.com/office/drawing/2014/main" id="{76AAEA62-5558-406A-97CA-9089E44AA50A}"/>
                  </a:ext>
                </a:extLst>
              </p:cNvPr>
              <p:cNvSpPr txBox="1"/>
              <p:nvPr/>
            </p:nvSpPr>
            <p:spPr>
              <a:xfrm>
                <a:off x="1604814" y="4759318"/>
                <a:ext cx="1787236" cy="400110"/>
              </a:xfrm>
              <a:prstGeom prst="rect">
                <a:avLst/>
              </a:prstGeom>
              <a:noFill/>
            </p:spPr>
            <p:txBody>
              <a:bodyPr wrap="square" rtlCol="0">
                <a:spAutoFit/>
              </a:bodyPr>
              <a:lstStyle/>
              <a:p>
                <a:r>
                  <a:rPr lang="zh-CN" altLang="en-US" dirty="0">
                    <a:latin typeface="华文行楷" panose="02010800040101010101" pitchFamily="2" charset="-122"/>
                    <a:ea typeface="华文行楷" panose="02010800040101010101" pitchFamily="2" charset="-122"/>
                  </a:rPr>
                  <a:t>鉴证</a:t>
                </a:r>
                <a:r>
                  <a:rPr lang="zh-CN" altLang="en-US" sz="2000" dirty="0">
                    <a:latin typeface="华文行楷" panose="02010800040101010101" pitchFamily="2" charset="-122"/>
                    <a:ea typeface="华文行楷" panose="02010800040101010101" pitchFamily="2" charset="-122"/>
                  </a:rPr>
                  <a:t>咨询业</a:t>
                </a:r>
                <a:endParaRPr lang="zh-CN" altLang="en-US" dirty="0">
                  <a:latin typeface="华文行楷" panose="02010800040101010101" pitchFamily="2" charset="-122"/>
                  <a:ea typeface="华文行楷" panose="02010800040101010101" pitchFamily="2" charset="-122"/>
                </a:endParaRPr>
              </a:p>
            </p:txBody>
          </p:sp>
        </p:grpSp>
        <p:grpSp>
          <p:nvGrpSpPr>
            <p:cNvPr id="19" name="组合 18">
              <a:extLst>
                <a:ext uri="{FF2B5EF4-FFF2-40B4-BE49-F238E27FC236}">
                  <a16:creationId xmlns="" xmlns:a16="http://schemas.microsoft.com/office/drawing/2014/main" id="{2FD84C6F-E30A-4C20-8A1B-680A5ED131C3}"/>
                </a:ext>
              </a:extLst>
            </p:cNvPr>
            <p:cNvGrpSpPr/>
            <p:nvPr/>
          </p:nvGrpSpPr>
          <p:grpSpPr>
            <a:xfrm>
              <a:off x="2450766" y="4736140"/>
              <a:ext cx="2813243" cy="576261"/>
              <a:chOff x="540113" y="5534970"/>
              <a:chExt cx="2813243" cy="576261"/>
            </a:xfrm>
          </p:grpSpPr>
          <p:pic>
            <p:nvPicPr>
              <p:cNvPr id="20" name="图片 19">
                <a:extLst>
                  <a:ext uri="{FF2B5EF4-FFF2-40B4-BE49-F238E27FC236}">
                    <a16:creationId xmlns="" xmlns:a16="http://schemas.microsoft.com/office/drawing/2014/main" id="{5AC1581A-B6F6-45D3-8911-D81C6963C3C8}"/>
                  </a:ext>
                </a:extLst>
              </p:cNvPr>
              <p:cNvPicPr>
                <a:picLocks noChangeAspect="1"/>
              </p:cNvPicPr>
              <p:nvPr/>
            </p:nvPicPr>
            <p:blipFill>
              <a:blip r:embed="rId5"/>
              <a:stretch>
                <a:fillRect/>
              </a:stretch>
            </p:blipFill>
            <p:spPr>
              <a:xfrm>
                <a:off x="540113" y="5534970"/>
                <a:ext cx="957262" cy="576261"/>
              </a:xfrm>
              <a:prstGeom prst="rect">
                <a:avLst/>
              </a:prstGeom>
            </p:spPr>
          </p:pic>
          <p:sp>
            <p:nvSpPr>
              <p:cNvPr id="21" name="文本框 20">
                <a:extLst>
                  <a:ext uri="{FF2B5EF4-FFF2-40B4-BE49-F238E27FC236}">
                    <a16:creationId xmlns="" xmlns:a16="http://schemas.microsoft.com/office/drawing/2014/main" id="{612E8940-8E48-4FC3-818E-05AFD74A29CE}"/>
                  </a:ext>
                </a:extLst>
              </p:cNvPr>
              <p:cNvSpPr txBox="1"/>
              <p:nvPr/>
            </p:nvSpPr>
            <p:spPr>
              <a:xfrm>
                <a:off x="1566120" y="5575291"/>
                <a:ext cx="1787236" cy="400110"/>
              </a:xfrm>
              <a:prstGeom prst="rect">
                <a:avLst/>
              </a:prstGeom>
              <a:noFill/>
            </p:spPr>
            <p:txBody>
              <a:bodyPr wrap="square" rtlCol="0">
                <a:spAutoFit/>
              </a:bodyPr>
              <a:lstStyle/>
              <a:p>
                <a:r>
                  <a:rPr lang="zh-CN" altLang="en-US" sz="2000" dirty="0">
                    <a:latin typeface="华文行楷" panose="02010800040101010101" pitchFamily="2" charset="-122"/>
                    <a:ea typeface="华文行楷" panose="02010800040101010101" pitchFamily="2" charset="-122"/>
                  </a:rPr>
                  <a:t>建筑业</a:t>
                </a:r>
                <a:endParaRPr lang="zh-CN" altLang="en-US" dirty="0">
                  <a:latin typeface="华文行楷" panose="02010800040101010101" pitchFamily="2" charset="-122"/>
                  <a:ea typeface="华文行楷" panose="02010800040101010101" pitchFamily="2" charset="-122"/>
                </a:endParaRPr>
              </a:p>
            </p:txBody>
          </p:sp>
        </p:grpSp>
        <p:grpSp>
          <p:nvGrpSpPr>
            <p:cNvPr id="22" name="组合 21">
              <a:extLst>
                <a:ext uri="{FF2B5EF4-FFF2-40B4-BE49-F238E27FC236}">
                  <a16:creationId xmlns="" xmlns:a16="http://schemas.microsoft.com/office/drawing/2014/main" id="{08FD0737-A665-4129-B231-2A25C57DB83E}"/>
                </a:ext>
              </a:extLst>
            </p:cNvPr>
            <p:cNvGrpSpPr/>
            <p:nvPr/>
          </p:nvGrpSpPr>
          <p:grpSpPr>
            <a:xfrm>
              <a:off x="2438698" y="5542361"/>
              <a:ext cx="2842122" cy="605600"/>
              <a:chOff x="540113" y="6223988"/>
              <a:chExt cx="2842122" cy="605600"/>
            </a:xfrm>
          </p:grpSpPr>
          <p:pic>
            <p:nvPicPr>
              <p:cNvPr id="23" name="图片 22">
                <a:extLst>
                  <a:ext uri="{FF2B5EF4-FFF2-40B4-BE49-F238E27FC236}">
                    <a16:creationId xmlns="" xmlns:a16="http://schemas.microsoft.com/office/drawing/2014/main" id="{1BE077DD-0EC0-4440-89E0-66EF328A37F8}"/>
                  </a:ext>
                </a:extLst>
              </p:cNvPr>
              <p:cNvPicPr>
                <a:picLocks noChangeAspect="1"/>
              </p:cNvPicPr>
              <p:nvPr/>
            </p:nvPicPr>
            <p:blipFill>
              <a:blip r:embed="rId6"/>
              <a:stretch>
                <a:fillRect/>
              </a:stretch>
            </p:blipFill>
            <p:spPr>
              <a:xfrm>
                <a:off x="540113" y="6223988"/>
                <a:ext cx="957262" cy="605600"/>
              </a:xfrm>
              <a:prstGeom prst="rect">
                <a:avLst/>
              </a:prstGeom>
            </p:spPr>
          </p:pic>
          <p:sp>
            <p:nvSpPr>
              <p:cNvPr id="24" name="文本框 23">
                <a:extLst>
                  <a:ext uri="{FF2B5EF4-FFF2-40B4-BE49-F238E27FC236}">
                    <a16:creationId xmlns="" xmlns:a16="http://schemas.microsoft.com/office/drawing/2014/main" id="{E2B96860-52E9-4E8C-AB40-BB71476DD2FB}"/>
                  </a:ext>
                </a:extLst>
              </p:cNvPr>
              <p:cNvSpPr txBox="1"/>
              <p:nvPr/>
            </p:nvSpPr>
            <p:spPr>
              <a:xfrm>
                <a:off x="1594999" y="6326733"/>
                <a:ext cx="1787236" cy="400110"/>
              </a:xfrm>
              <a:prstGeom prst="rect">
                <a:avLst/>
              </a:prstGeom>
              <a:noFill/>
            </p:spPr>
            <p:txBody>
              <a:bodyPr wrap="square" rtlCol="0">
                <a:spAutoFit/>
              </a:bodyPr>
              <a:lstStyle/>
              <a:p>
                <a:r>
                  <a:rPr lang="zh-CN" altLang="en-US" sz="2000" dirty="0">
                    <a:latin typeface="华文行楷" panose="02010800040101010101" pitchFamily="2" charset="-122"/>
                    <a:ea typeface="华文行楷" panose="02010800040101010101" pitchFamily="2" charset="-122"/>
                  </a:rPr>
                  <a:t>工业</a:t>
                </a:r>
              </a:p>
            </p:txBody>
          </p:sp>
        </p:grpSp>
        <p:grpSp>
          <p:nvGrpSpPr>
            <p:cNvPr id="2" name="组合 1">
              <a:extLst>
                <a:ext uri="{FF2B5EF4-FFF2-40B4-BE49-F238E27FC236}">
                  <a16:creationId xmlns="" xmlns:a16="http://schemas.microsoft.com/office/drawing/2014/main" id="{6CAD97B5-1A70-4800-91E5-242CBC42599F}"/>
                </a:ext>
              </a:extLst>
            </p:cNvPr>
            <p:cNvGrpSpPr/>
            <p:nvPr/>
          </p:nvGrpSpPr>
          <p:grpSpPr>
            <a:xfrm>
              <a:off x="6197540" y="2962229"/>
              <a:ext cx="4782095" cy="576262"/>
              <a:chOff x="566739" y="4836760"/>
              <a:chExt cx="4782095" cy="576262"/>
            </a:xfrm>
          </p:grpSpPr>
          <p:pic>
            <p:nvPicPr>
              <p:cNvPr id="25" name="图片 24">
                <a:extLst>
                  <a:ext uri="{FF2B5EF4-FFF2-40B4-BE49-F238E27FC236}">
                    <a16:creationId xmlns="" xmlns:a16="http://schemas.microsoft.com/office/drawing/2014/main" id="{DB4123CD-D007-4575-81D3-DFF80A42D744}"/>
                  </a:ext>
                </a:extLst>
              </p:cNvPr>
              <p:cNvPicPr>
                <a:picLocks noChangeAspect="1"/>
              </p:cNvPicPr>
              <p:nvPr/>
            </p:nvPicPr>
            <p:blipFill>
              <a:blip r:embed="rId7"/>
              <a:stretch>
                <a:fillRect/>
              </a:stretch>
            </p:blipFill>
            <p:spPr>
              <a:xfrm>
                <a:off x="566739" y="4836760"/>
                <a:ext cx="957262" cy="576262"/>
              </a:xfrm>
              <a:prstGeom prst="rect">
                <a:avLst/>
              </a:prstGeom>
            </p:spPr>
          </p:pic>
          <p:sp>
            <p:nvSpPr>
              <p:cNvPr id="26" name="文本框 25">
                <a:extLst>
                  <a:ext uri="{FF2B5EF4-FFF2-40B4-BE49-F238E27FC236}">
                    <a16:creationId xmlns="" xmlns:a16="http://schemas.microsoft.com/office/drawing/2014/main" id="{111B53A4-BEC5-41D2-929F-684C8FC74D0F}"/>
                  </a:ext>
                </a:extLst>
              </p:cNvPr>
              <p:cNvSpPr txBox="1"/>
              <p:nvPr/>
            </p:nvSpPr>
            <p:spPr>
              <a:xfrm>
                <a:off x="1610748" y="4940834"/>
                <a:ext cx="3738086" cy="369332"/>
              </a:xfrm>
              <a:prstGeom prst="rect">
                <a:avLst/>
              </a:prstGeom>
              <a:noFill/>
            </p:spPr>
            <p:txBody>
              <a:bodyPr wrap="square" rtlCol="0">
                <a:spAutoFit/>
              </a:bodyPr>
              <a:lstStyle/>
              <a:p>
                <a:r>
                  <a:rPr lang="zh-CN" altLang="en-US" dirty="0">
                    <a:latin typeface="华文行楷" panose="02010800040101010101" pitchFamily="2" charset="-122"/>
                    <a:ea typeface="华文行楷" panose="02010800040101010101" pitchFamily="2" charset="-122"/>
                  </a:rPr>
                  <a:t>信息传输、软件和信息技术服务业</a:t>
                </a:r>
              </a:p>
            </p:txBody>
          </p:sp>
        </p:grpSp>
        <p:grpSp>
          <p:nvGrpSpPr>
            <p:cNvPr id="34" name="组合 33">
              <a:extLst>
                <a:ext uri="{FF2B5EF4-FFF2-40B4-BE49-F238E27FC236}">
                  <a16:creationId xmlns="" xmlns:a16="http://schemas.microsoft.com/office/drawing/2014/main" id="{A5FD6BFB-4D61-441D-96BE-86C70B9EA062}"/>
                </a:ext>
              </a:extLst>
            </p:cNvPr>
            <p:cNvGrpSpPr/>
            <p:nvPr/>
          </p:nvGrpSpPr>
          <p:grpSpPr>
            <a:xfrm>
              <a:off x="6197540" y="4669186"/>
              <a:ext cx="4955266" cy="571500"/>
              <a:chOff x="6669995" y="4851006"/>
              <a:chExt cx="4955266" cy="571500"/>
            </a:xfrm>
          </p:grpSpPr>
          <p:pic>
            <p:nvPicPr>
              <p:cNvPr id="27" name="图片 26">
                <a:extLst>
                  <a:ext uri="{FF2B5EF4-FFF2-40B4-BE49-F238E27FC236}">
                    <a16:creationId xmlns="" xmlns:a16="http://schemas.microsoft.com/office/drawing/2014/main" id="{63E1E1BF-3014-4F2C-B6C2-E2DA50E44B52}"/>
                  </a:ext>
                </a:extLst>
              </p:cNvPr>
              <p:cNvPicPr>
                <a:picLocks noChangeAspect="1"/>
              </p:cNvPicPr>
              <p:nvPr/>
            </p:nvPicPr>
            <p:blipFill>
              <a:blip r:embed="rId8"/>
              <a:stretch>
                <a:fillRect/>
              </a:stretch>
            </p:blipFill>
            <p:spPr>
              <a:xfrm>
                <a:off x="6669995" y="4851006"/>
                <a:ext cx="1019175" cy="571500"/>
              </a:xfrm>
              <a:prstGeom prst="rect">
                <a:avLst/>
              </a:prstGeom>
            </p:spPr>
          </p:pic>
          <p:sp>
            <p:nvSpPr>
              <p:cNvPr id="28" name="文本框 27">
                <a:extLst>
                  <a:ext uri="{FF2B5EF4-FFF2-40B4-BE49-F238E27FC236}">
                    <a16:creationId xmlns="" xmlns:a16="http://schemas.microsoft.com/office/drawing/2014/main" id="{6E50C7FD-4D83-4D28-BCA3-193666BB643D}"/>
                  </a:ext>
                </a:extLst>
              </p:cNvPr>
              <p:cNvSpPr txBox="1"/>
              <p:nvPr/>
            </p:nvSpPr>
            <p:spPr>
              <a:xfrm>
                <a:off x="7887175" y="4961470"/>
                <a:ext cx="3738086" cy="400110"/>
              </a:xfrm>
              <a:prstGeom prst="rect">
                <a:avLst/>
              </a:prstGeom>
              <a:noFill/>
            </p:spPr>
            <p:txBody>
              <a:bodyPr wrap="square" rtlCol="0">
                <a:spAutoFit/>
              </a:bodyPr>
              <a:lstStyle/>
              <a:p>
                <a:r>
                  <a:rPr lang="zh-CN" altLang="en-US" dirty="0">
                    <a:latin typeface="华文行楷" panose="02010800040101010101" pitchFamily="2" charset="-122"/>
                    <a:ea typeface="华文行楷" panose="02010800040101010101" pitchFamily="2" charset="-122"/>
                  </a:rPr>
                  <a:t>租赁和商务</a:t>
                </a:r>
                <a:r>
                  <a:rPr lang="zh-CN" altLang="en-US" sz="2000" dirty="0">
                    <a:latin typeface="华文行楷" panose="02010800040101010101" pitchFamily="2" charset="-122"/>
                    <a:ea typeface="华文行楷" panose="02010800040101010101" pitchFamily="2" charset="-122"/>
                  </a:rPr>
                  <a:t>服务业</a:t>
                </a:r>
                <a:endParaRPr lang="zh-CN" altLang="en-US" dirty="0">
                  <a:latin typeface="华文行楷" panose="02010800040101010101" pitchFamily="2" charset="-122"/>
                  <a:ea typeface="华文行楷" panose="02010800040101010101" pitchFamily="2" charset="-122"/>
                </a:endParaRPr>
              </a:p>
            </p:txBody>
          </p:sp>
        </p:grpSp>
        <p:grpSp>
          <p:nvGrpSpPr>
            <p:cNvPr id="33" name="组合 32">
              <a:extLst>
                <a:ext uri="{FF2B5EF4-FFF2-40B4-BE49-F238E27FC236}">
                  <a16:creationId xmlns="" xmlns:a16="http://schemas.microsoft.com/office/drawing/2014/main" id="{D0F93C60-B439-402C-B5D8-027278734FBF}"/>
                </a:ext>
              </a:extLst>
            </p:cNvPr>
            <p:cNvGrpSpPr/>
            <p:nvPr/>
          </p:nvGrpSpPr>
          <p:grpSpPr>
            <a:xfrm>
              <a:off x="6242468" y="3847638"/>
              <a:ext cx="4831669" cy="665758"/>
              <a:chOff x="517165" y="5844849"/>
              <a:chExt cx="4831669" cy="665758"/>
            </a:xfrm>
          </p:grpSpPr>
          <p:pic>
            <p:nvPicPr>
              <p:cNvPr id="29" name="图片 28">
                <a:extLst>
                  <a:ext uri="{FF2B5EF4-FFF2-40B4-BE49-F238E27FC236}">
                    <a16:creationId xmlns="" xmlns:a16="http://schemas.microsoft.com/office/drawing/2014/main" id="{111A36CE-64DA-41E2-8E75-D2E2E1D595A3}"/>
                  </a:ext>
                </a:extLst>
              </p:cNvPr>
              <p:cNvPicPr>
                <a:picLocks noChangeAspect="1"/>
              </p:cNvPicPr>
              <p:nvPr/>
            </p:nvPicPr>
            <p:blipFill>
              <a:blip r:embed="rId9"/>
              <a:stretch>
                <a:fillRect/>
              </a:stretch>
            </p:blipFill>
            <p:spPr>
              <a:xfrm>
                <a:off x="517165" y="5844849"/>
                <a:ext cx="1056409" cy="665758"/>
              </a:xfrm>
              <a:prstGeom prst="rect">
                <a:avLst/>
              </a:prstGeom>
            </p:spPr>
          </p:pic>
          <p:sp>
            <p:nvSpPr>
              <p:cNvPr id="30" name="文本框 29">
                <a:extLst>
                  <a:ext uri="{FF2B5EF4-FFF2-40B4-BE49-F238E27FC236}">
                    <a16:creationId xmlns="" xmlns:a16="http://schemas.microsoft.com/office/drawing/2014/main" id="{FFE29891-597A-4CEC-ADA8-BACDBD73F021}"/>
                  </a:ext>
                </a:extLst>
              </p:cNvPr>
              <p:cNvSpPr txBox="1"/>
              <p:nvPr/>
            </p:nvSpPr>
            <p:spPr>
              <a:xfrm>
                <a:off x="1610748" y="5986460"/>
                <a:ext cx="3738086" cy="369332"/>
              </a:xfrm>
              <a:prstGeom prst="rect">
                <a:avLst/>
              </a:prstGeom>
              <a:noFill/>
            </p:spPr>
            <p:txBody>
              <a:bodyPr wrap="square" rtlCol="0">
                <a:spAutoFit/>
              </a:bodyPr>
              <a:lstStyle/>
              <a:p>
                <a:r>
                  <a:rPr lang="zh-CN" altLang="en-US" dirty="0">
                    <a:latin typeface="华文行楷" panose="02010800040101010101" pitchFamily="2" charset="-122"/>
                    <a:ea typeface="华文行楷" panose="02010800040101010101" pitchFamily="2" charset="-122"/>
                  </a:rPr>
                  <a:t>科学研究和技术服务业</a:t>
                </a:r>
              </a:p>
            </p:txBody>
          </p:sp>
        </p:grpSp>
        <p:grpSp>
          <p:nvGrpSpPr>
            <p:cNvPr id="35" name="组合 34">
              <a:extLst>
                <a:ext uri="{FF2B5EF4-FFF2-40B4-BE49-F238E27FC236}">
                  <a16:creationId xmlns="" xmlns:a16="http://schemas.microsoft.com/office/drawing/2014/main" id="{793EB783-1008-4893-88D2-A34F4677A3F0}"/>
                </a:ext>
              </a:extLst>
            </p:cNvPr>
            <p:cNvGrpSpPr/>
            <p:nvPr/>
          </p:nvGrpSpPr>
          <p:grpSpPr>
            <a:xfrm>
              <a:off x="6124804" y="5452860"/>
              <a:ext cx="4928048" cy="695101"/>
              <a:chOff x="6669995" y="5898219"/>
              <a:chExt cx="4928048" cy="695101"/>
            </a:xfrm>
          </p:grpSpPr>
          <p:sp>
            <p:nvSpPr>
              <p:cNvPr id="31" name="文本框 30">
                <a:extLst>
                  <a:ext uri="{FF2B5EF4-FFF2-40B4-BE49-F238E27FC236}">
                    <a16:creationId xmlns="" xmlns:a16="http://schemas.microsoft.com/office/drawing/2014/main" id="{EE26C64A-51A2-41C4-96C9-7486CD2636CA}"/>
                  </a:ext>
                </a:extLst>
              </p:cNvPr>
              <p:cNvSpPr txBox="1"/>
              <p:nvPr/>
            </p:nvSpPr>
            <p:spPr>
              <a:xfrm>
                <a:off x="7859957" y="6061103"/>
                <a:ext cx="3738086" cy="369332"/>
              </a:xfrm>
              <a:prstGeom prst="rect">
                <a:avLst/>
              </a:prstGeom>
              <a:noFill/>
            </p:spPr>
            <p:txBody>
              <a:bodyPr wrap="square" rtlCol="0">
                <a:spAutoFit/>
              </a:bodyPr>
              <a:lstStyle/>
              <a:p>
                <a:r>
                  <a:rPr lang="zh-CN" altLang="en-US" dirty="0">
                    <a:latin typeface="华文行楷" panose="02010800040101010101" pitchFamily="2" charset="-122"/>
                    <a:ea typeface="华文行楷" panose="02010800040101010101" pitchFamily="2" charset="-122"/>
                  </a:rPr>
                  <a:t>居民服务、修理和其他服务业</a:t>
                </a:r>
              </a:p>
            </p:txBody>
          </p:sp>
          <p:pic>
            <p:nvPicPr>
              <p:cNvPr id="32" name="图片 31">
                <a:extLst>
                  <a:ext uri="{FF2B5EF4-FFF2-40B4-BE49-F238E27FC236}">
                    <a16:creationId xmlns="" xmlns:a16="http://schemas.microsoft.com/office/drawing/2014/main" id="{089E94C9-7B12-4702-8E4A-05F6C41A028A}"/>
                  </a:ext>
                </a:extLst>
              </p:cNvPr>
              <p:cNvPicPr>
                <a:picLocks noChangeAspect="1"/>
              </p:cNvPicPr>
              <p:nvPr/>
            </p:nvPicPr>
            <p:blipFill>
              <a:blip r:embed="rId10"/>
              <a:stretch>
                <a:fillRect/>
              </a:stretch>
            </p:blipFill>
            <p:spPr>
              <a:xfrm>
                <a:off x="6669995" y="5898219"/>
                <a:ext cx="1183264" cy="695101"/>
              </a:xfrm>
              <a:prstGeom prst="rect">
                <a:avLst/>
              </a:prstGeom>
            </p:spPr>
          </p:pic>
        </p:grpSp>
      </p:grpSp>
      <p:sp>
        <p:nvSpPr>
          <p:cNvPr id="45" name="文本框 44">
            <a:extLst>
              <a:ext uri="{FF2B5EF4-FFF2-40B4-BE49-F238E27FC236}">
                <a16:creationId xmlns="" xmlns:a16="http://schemas.microsoft.com/office/drawing/2014/main" id="{EB8AA039-7397-451D-BB7F-5664CE94C168}"/>
              </a:ext>
            </a:extLst>
          </p:cNvPr>
          <p:cNvSpPr txBox="1"/>
          <p:nvPr/>
        </p:nvSpPr>
        <p:spPr>
          <a:xfrm>
            <a:off x="6210718" y="6163551"/>
            <a:ext cx="5476611" cy="400110"/>
          </a:xfrm>
          <a:prstGeom prst="rect">
            <a:avLst/>
          </a:prstGeom>
          <a:noFill/>
        </p:spPr>
        <p:txBody>
          <a:bodyPr wrap="square" rtlCol="0">
            <a:spAutoFit/>
          </a:bodyPr>
          <a:lstStyle/>
          <a:p>
            <a:r>
              <a:rPr lang="zh-CN" altLang="en-US" sz="2000" dirty="0">
                <a:latin typeface="华文行楷" panose="02010800040101010101" pitchFamily="2" charset="-122"/>
                <a:ea typeface="华文行楷" panose="02010800040101010101" pitchFamily="2" charset="-122"/>
              </a:rPr>
              <a:t>总之一句话：记得索要增值税专用发票哦</a:t>
            </a:r>
            <a:r>
              <a:rPr lang="en-US" altLang="zh-CN" sz="2000" dirty="0">
                <a:latin typeface="华文行楷" panose="02010800040101010101" pitchFamily="2" charset="-122"/>
                <a:ea typeface="华文行楷" panose="02010800040101010101" pitchFamily="2" charset="-122"/>
              </a:rPr>
              <a:t>……</a:t>
            </a:r>
            <a:endParaRPr lang="zh-CN" altLang="en-US" sz="2000" dirty="0">
              <a:latin typeface="华文行楷" panose="02010800040101010101" pitchFamily="2" charset="-122"/>
              <a:ea typeface="华文行楷" panose="02010800040101010101" pitchFamily="2" charset="-122"/>
            </a:endParaRPr>
          </a:p>
        </p:txBody>
      </p:sp>
      <p:sp>
        <p:nvSpPr>
          <p:cNvPr id="46" name="文本框 45">
            <a:extLst>
              <a:ext uri="{FF2B5EF4-FFF2-40B4-BE49-F238E27FC236}">
                <a16:creationId xmlns="" xmlns:a16="http://schemas.microsoft.com/office/drawing/2014/main" id="{70F40E4A-2D07-409E-B3B6-22A3459F4D55}"/>
              </a:ext>
            </a:extLst>
          </p:cNvPr>
          <p:cNvSpPr txBox="1"/>
          <p:nvPr/>
        </p:nvSpPr>
        <p:spPr>
          <a:xfrm>
            <a:off x="221561" y="6292346"/>
            <a:ext cx="3657600" cy="338554"/>
          </a:xfrm>
          <a:prstGeom prst="rect">
            <a:avLst/>
          </a:prstGeom>
          <a:noFill/>
        </p:spPr>
        <p:txBody>
          <a:bodyPr wrap="square" rtlCol="0">
            <a:spAutoFit/>
          </a:bodyPr>
          <a:lstStyle/>
          <a:p>
            <a:r>
              <a:rPr lang="zh-CN" altLang="en-US" sz="1600" dirty="0">
                <a:solidFill>
                  <a:srgbClr val="FF0000"/>
                </a:solidFill>
                <a:latin typeface="华文行楷" panose="02010800040101010101" pitchFamily="2" charset="-122"/>
                <a:ea typeface="华文行楷" panose="02010800040101010101" pitchFamily="2" charset="-122"/>
              </a:rPr>
              <a:t>今天你涨知识了么？</a:t>
            </a:r>
          </a:p>
        </p:txBody>
      </p:sp>
      <p:pic>
        <p:nvPicPr>
          <p:cNvPr id="47" name="图片 46">
            <a:extLst>
              <a:ext uri="{FF2B5EF4-FFF2-40B4-BE49-F238E27FC236}">
                <a16:creationId xmlns="" xmlns:a16="http://schemas.microsoft.com/office/drawing/2014/main" id="{8BC9151A-102D-4E43-B999-C58563CD4ACA}"/>
              </a:ext>
            </a:extLst>
          </p:cNvPr>
          <p:cNvPicPr>
            <a:picLocks noChangeAspect="1"/>
          </p:cNvPicPr>
          <p:nvPr/>
        </p:nvPicPr>
        <p:blipFill>
          <a:blip r:embed="rId11"/>
          <a:stretch>
            <a:fillRect/>
          </a:stretch>
        </p:blipFill>
        <p:spPr>
          <a:xfrm>
            <a:off x="107777" y="3545400"/>
            <a:ext cx="1897180" cy="2754662"/>
          </a:xfrm>
          <a:prstGeom prst="rect">
            <a:avLst/>
          </a:prstGeom>
        </p:spPr>
      </p:pic>
      <p:sp>
        <p:nvSpPr>
          <p:cNvPr id="49" name="文本框 48">
            <a:extLst>
              <a:ext uri="{FF2B5EF4-FFF2-40B4-BE49-F238E27FC236}">
                <a16:creationId xmlns="" xmlns:a16="http://schemas.microsoft.com/office/drawing/2014/main" id="{E14EE5CC-11A8-463C-8ECD-74B7CD04B851}"/>
              </a:ext>
            </a:extLst>
          </p:cNvPr>
          <p:cNvSpPr txBox="1"/>
          <p:nvPr/>
        </p:nvSpPr>
        <p:spPr>
          <a:xfrm>
            <a:off x="0" y="0"/>
            <a:ext cx="1787237" cy="369332"/>
          </a:xfrm>
          <a:prstGeom prst="rect">
            <a:avLst/>
          </a:prstGeom>
          <a:noFill/>
        </p:spPr>
        <p:txBody>
          <a:bodyPr wrap="square" rtlCol="0">
            <a:spAutoFit/>
          </a:bodyPr>
          <a:lstStyle/>
          <a:p>
            <a:r>
              <a:rPr lang="en-US" altLang="zh-CN" dirty="0">
                <a:solidFill>
                  <a:srgbClr val="FF0000"/>
                </a:solidFill>
              </a:rPr>
              <a:t>2019</a:t>
            </a:r>
            <a:r>
              <a:rPr lang="zh-CN" altLang="en-US" dirty="0">
                <a:solidFill>
                  <a:srgbClr val="FF0000"/>
                </a:solidFill>
              </a:rPr>
              <a:t>年</a:t>
            </a:r>
            <a:r>
              <a:rPr lang="en-US" altLang="zh-CN" dirty="0">
                <a:solidFill>
                  <a:srgbClr val="FF0000"/>
                </a:solidFill>
              </a:rPr>
              <a:t>2</a:t>
            </a:r>
            <a:r>
              <a:rPr lang="zh-CN" altLang="en-US" dirty="0">
                <a:solidFill>
                  <a:srgbClr val="FF0000"/>
                </a:solidFill>
              </a:rPr>
              <a:t>月</a:t>
            </a:r>
          </a:p>
        </p:txBody>
      </p:sp>
    </p:spTree>
    <p:extLst>
      <p:ext uri="{BB962C8B-B14F-4D97-AF65-F5344CB8AC3E}">
        <p14:creationId xmlns:p14="http://schemas.microsoft.com/office/powerpoint/2010/main" val="273244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CB5BBD64-750C-40B2-A58B-8D1C958E3797}"/>
              </a:ext>
            </a:extLst>
          </p:cNvPr>
          <p:cNvPicPr>
            <a:picLocks noChangeAspect="1"/>
          </p:cNvPicPr>
          <p:nvPr/>
        </p:nvPicPr>
        <p:blipFill>
          <a:blip r:embed="rId2"/>
          <a:stretch>
            <a:fillRect/>
          </a:stretch>
        </p:blipFill>
        <p:spPr>
          <a:xfrm>
            <a:off x="-2" y="2213263"/>
            <a:ext cx="12192001" cy="4644735"/>
          </a:xfrm>
          <a:prstGeom prst="rect">
            <a:avLst/>
          </a:prstGeom>
        </p:spPr>
      </p:pic>
      <p:pic>
        <p:nvPicPr>
          <p:cNvPr id="3" name="图片 2">
            <a:extLst>
              <a:ext uri="{FF2B5EF4-FFF2-40B4-BE49-F238E27FC236}">
                <a16:creationId xmlns="" xmlns:a16="http://schemas.microsoft.com/office/drawing/2014/main" id="{1AD9212E-75D7-4CB3-B47B-243ACAE1A5C4}"/>
              </a:ext>
            </a:extLst>
          </p:cNvPr>
          <p:cNvPicPr>
            <a:picLocks noChangeAspect="1"/>
          </p:cNvPicPr>
          <p:nvPr/>
        </p:nvPicPr>
        <p:blipFill>
          <a:blip r:embed="rId3"/>
          <a:stretch>
            <a:fillRect/>
          </a:stretch>
        </p:blipFill>
        <p:spPr>
          <a:xfrm>
            <a:off x="0" y="0"/>
            <a:ext cx="3474452" cy="2213263"/>
          </a:xfrm>
          <a:prstGeom prst="rect">
            <a:avLst/>
          </a:prstGeom>
        </p:spPr>
      </p:pic>
      <p:sp>
        <p:nvSpPr>
          <p:cNvPr id="4" name="文本框 3">
            <a:extLst>
              <a:ext uri="{FF2B5EF4-FFF2-40B4-BE49-F238E27FC236}">
                <a16:creationId xmlns="" xmlns:a16="http://schemas.microsoft.com/office/drawing/2014/main" id="{92377EC1-9901-4B0B-8740-E89AA8ABC959}"/>
              </a:ext>
            </a:extLst>
          </p:cNvPr>
          <p:cNvSpPr txBox="1"/>
          <p:nvPr/>
        </p:nvSpPr>
        <p:spPr>
          <a:xfrm>
            <a:off x="3922993" y="793007"/>
            <a:ext cx="7820465" cy="442878"/>
          </a:xfrm>
          <a:prstGeom prst="rect">
            <a:avLst/>
          </a:prstGeom>
          <a:noFill/>
        </p:spPr>
        <p:txBody>
          <a:bodyPr wrap="square" rtlCol="0">
            <a:spAutoFit/>
          </a:bodyPr>
          <a:lstStyle/>
          <a:p>
            <a:pPr>
              <a:lnSpc>
                <a:spcPct val="150000"/>
              </a:lnSpc>
            </a:pPr>
            <a:r>
              <a:rPr lang="zh-CN" altLang="en-US" b="1" dirty="0">
                <a:latin typeface="幼圆" panose="02010509060101010101" pitchFamily="49" charset="-122"/>
                <a:ea typeface="幼圆" panose="02010509060101010101" pitchFamily="49" charset="-122"/>
              </a:rPr>
              <a:t>“收款人、开票人、复核人”必须填写完整，且开票人与复核人不为同一人。</a:t>
            </a:r>
          </a:p>
        </p:txBody>
      </p:sp>
      <p:sp>
        <p:nvSpPr>
          <p:cNvPr id="9" name="文本框 8">
            <a:extLst>
              <a:ext uri="{FF2B5EF4-FFF2-40B4-BE49-F238E27FC236}">
                <a16:creationId xmlns="" xmlns:a16="http://schemas.microsoft.com/office/drawing/2014/main" id="{0160B3C0-2F2C-4426-BF10-D1EC1DCCB7FB}"/>
              </a:ext>
            </a:extLst>
          </p:cNvPr>
          <p:cNvSpPr txBox="1"/>
          <p:nvPr/>
        </p:nvSpPr>
        <p:spPr>
          <a:xfrm>
            <a:off x="4052455" y="377371"/>
            <a:ext cx="6126747" cy="400110"/>
          </a:xfrm>
          <a:prstGeom prst="rect">
            <a:avLst/>
          </a:prstGeom>
          <a:noFill/>
        </p:spPr>
        <p:txBody>
          <a:bodyPr wrap="square" rtlCol="0">
            <a:spAutoFit/>
          </a:bodyPr>
          <a:lstStyle/>
          <a:p>
            <a:r>
              <a:rPr lang="zh-CN" altLang="en-US" sz="2000" b="1" dirty="0"/>
              <a:t>增值税专用发票及增值税普通发票开具时</a:t>
            </a:r>
          </a:p>
        </p:txBody>
      </p:sp>
      <p:sp>
        <p:nvSpPr>
          <p:cNvPr id="10" name="文本框 9">
            <a:extLst>
              <a:ext uri="{FF2B5EF4-FFF2-40B4-BE49-F238E27FC236}">
                <a16:creationId xmlns="" xmlns:a16="http://schemas.microsoft.com/office/drawing/2014/main" id="{D2980207-9208-488D-9AB2-CC1590A0EB50}"/>
              </a:ext>
            </a:extLst>
          </p:cNvPr>
          <p:cNvSpPr txBox="1"/>
          <p:nvPr/>
        </p:nvSpPr>
        <p:spPr>
          <a:xfrm>
            <a:off x="4208319" y="1314289"/>
            <a:ext cx="6909954" cy="881139"/>
          </a:xfrm>
          <a:prstGeom prst="rect">
            <a:avLst/>
          </a:prstGeom>
          <a:noFill/>
        </p:spPr>
        <p:txBody>
          <a:bodyPr wrap="square" rtlCol="0">
            <a:spAutoFit/>
          </a:bodyPr>
          <a:lstStyle/>
          <a:p>
            <a:pPr>
              <a:lnSpc>
                <a:spcPct val="150000"/>
              </a:lnSpc>
            </a:pPr>
            <a:r>
              <a:rPr lang="zh-CN" altLang="en-US" b="1" dirty="0">
                <a:solidFill>
                  <a:srgbClr val="FF0000"/>
                </a:solidFill>
              </a:rPr>
              <a:t>请注意：增值税普通发票也需按要求开具</a:t>
            </a:r>
            <a:endParaRPr lang="en-US" altLang="zh-CN" b="1" dirty="0">
              <a:solidFill>
                <a:srgbClr val="FF0000"/>
              </a:solidFill>
            </a:endParaRPr>
          </a:p>
          <a:p>
            <a:pPr>
              <a:lnSpc>
                <a:spcPct val="150000"/>
              </a:lnSpc>
            </a:pPr>
            <a:r>
              <a:rPr lang="en-US" altLang="zh-CN" b="1" dirty="0">
                <a:solidFill>
                  <a:srgbClr val="FF0000"/>
                </a:solidFill>
              </a:rPr>
              <a:t>              </a:t>
            </a:r>
            <a:r>
              <a:rPr lang="zh-CN" altLang="en-US" b="1" dirty="0">
                <a:solidFill>
                  <a:srgbClr val="FF0000"/>
                </a:solidFill>
              </a:rPr>
              <a:t>自</a:t>
            </a:r>
            <a:r>
              <a:rPr lang="en-US" altLang="zh-CN" b="1" dirty="0">
                <a:solidFill>
                  <a:srgbClr val="FF0000"/>
                </a:solidFill>
              </a:rPr>
              <a:t>2019</a:t>
            </a:r>
            <a:r>
              <a:rPr lang="zh-CN" altLang="en-US" b="1" dirty="0">
                <a:solidFill>
                  <a:srgbClr val="FF0000"/>
                </a:solidFill>
              </a:rPr>
              <a:t>年</a:t>
            </a:r>
            <a:r>
              <a:rPr lang="en-US" altLang="zh-CN" b="1" dirty="0">
                <a:solidFill>
                  <a:srgbClr val="FF0000"/>
                </a:solidFill>
              </a:rPr>
              <a:t>3</a:t>
            </a:r>
            <a:r>
              <a:rPr lang="zh-CN" altLang="en-US" b="1" dirty="0">
                <a:solidFill>
                  <a:srgbClr val="FF0000"/>
                </a:solidFill>
              </a:rPr>
              <a:t>月</a:t>
            </a:r>
            <a:r>
              <a:rPr lang="en-US" altLang="zh-CN" b="1" dirty="0">
                <a:solidFill>
                  <a:srgbClr val="FF0000"/>
                </a:solidFill>
              </a:rPr>
              <a:t>1</a:t>
            </a:r>
            <a:r>
              <a:rPr lang="zh-CN" altLang="en-US" b="1" dirty="0">
                <a:solidFill>
                  <a:srgbClr val="FF0000"/>
                </a:solidFill>
              </a:rPr>
              <a:t>日起开具不完整的发票为无效发票</a:t>
            </a:r>
            <a:endParaRPr lang="zh-CN" altLang="en-US" dirty="0"/>
          </a:p>
        </p:txBody>
      </p:sp>
      <p:sp>
        <p:nvSpPr>
          <p:cNvPr id="11" name="文本框 10">
            <a:extLst>
              <a:ext uri="{FF2B5EF4-FFF2-40B4-BE49-F238E27FC236}">
                <a16:creationId xmlns="" xmlns:a16="http://schemas.microsoft.com/office/drawing/2014/main" id="{EDB52300-32AB-40DF-89B1-69806FBC76B3}"/>
              </a:ext>
            </a:extLst>
          </p:cNvPr>
          <p:cNvSpPr txBox="1"/>
          <p:nvPr/>
        </p:nvSpPr>
        <p:spPr>
          <a:xfrm>
            <a:off x="0" y="0"/>
            <a:ext cx="1787237" cy="369332"/>
          </a:xfrm>
          <a:prstGeom prst="rect">
            <a:avLst/>
          </a:prstGeom>
          <a:noFill/>
        </p:spPr>
        <p:txBody>
          <a:bodyPr wrap="square" rtlCol="0">
            <a:spAutoFit/>
          </a:bodyPr>
          <a:lstStyle/>
          <a:p>
            <a:r>
              <a:rPr lang="en-US" altLang="zh-CN" dirty="0">
                <a:solidFill>
                  <a:srgbClr val="FF0000"/>
                </a:solidFill>
              </a:rPr>
              <a:t>2019</a:t>
            </a:r>
            <a:r>
              <a:rPr lang="zh-CN" altLang="en-US" dirty="0">
                <a:solidFill>
                  <a:srgbClr val="FF0000"/>
                </a:solidFill>
              </a:rPr>
              <a:t>年</a:t>
            </a:r>
            <a:r>
              <a:rPr lang="en-US" altLang="zh-CN" dirty="0">
                <a:solidFill>
                  <a:srgbClr val="FF0000"/>
                </a:solidFill>
              </a:rPr>
              <a:t>3</a:t>
            </a:r>
            <a:r>
              <a:rPr lang="zh-CN" altLang="en-US" dirty="0">
                <a:solidFill>
                  <a:srgbClr val="FF0000"/>
                </a:solidFill>
              </a:rPr>
              <a:t>月</a:t>
            </a:r>
          </a:p>
        </p:txBody>
      </p:sp>
    </p:spTree>
    <p:extLst>
      <p:ext uri="{BB962C8B-B14F-4D97-AF65-F5344CB8AC3E}">
        <p14:creationId xmlns:p14="http://schemas.microsoft.com/office/powerpoint/2010/main" val="246292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图片 88">
            <a:extLst>
              <a:ext uri="{FF2B5EF4-FFF2-40B4-BE49-F238E27FC236}">
                <a16:creationId xmlns="" xmlns:a16="http://schemas.microsoft.com/office/drawing/2014/main" id="{5558DA77-B80D-4B0A-82CF-B4405E085D35}"/>
              </a:ext>
            </a:extLst>
          </p:cNvPr>
          <p:cNvPicPr>
            <a:picLocks noChangeAspect="1"/>
          </p:cNvPicPr>
          <p:nvPr/>
        </p:nvPicPr>
        <p:blipFill>
          <a:blip r:embed="rId2"/>
          <a:stretch>
            <a:fillRect/>
          </a:stretch>
        </p:blipFill>
        <p:spPr>
          <a:xfrm>
            <a:off x="10342496" y="22397"/>
            <a:ext cx="1828800" cy="2028825"/>
          </a:xfrm>
          <a:prstGeom prst="rect">
            <a:avLst/>
          </a:prstGeom>
        </p:spPr>
      </p:pic>
      <p:sp>
        <p:nvSpPr>
          <p:cNvPr id="85" name="矩形 84">
            <a:extLst>
              <a:ext uri="{FF2B5EF4-FFF2-40B4-BE49-F238E27FC236}">
                <a16:creationId xmlns="" xmlns:a16="http://schemas.microsoft.com/office/drawing/2014/main" id="{53076B6E-99AC-4AA7-9110-6F4F0DEA9280}"/>
              </a:ext>
            </a:extLst>
          </p:cNvPr>
          <p:cNvSpPr/>
          <p:nvPr/>
        </p:nvSpPr>
        <p:spPr>
          <a:xfrm rot="19200000">
            <a:off x="6863782" y="5148423"/>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82" name="矩形 81">
            <a:extLst>
              <a:ext uri="{FF2B5EF4-FFF2-40B4-BE49-F238E27FC236}">
                <a16:creationId xmlns="" xmlns:a16="http://schemas.microsoft.com/office/drawing/2014/main" id="{51E9FFAD-9E07-4C89-9423-347DB086F04E}"/>
              </a:ext>
            </a:extLst>
          </p:cNvPr>
          <p:cNvSpPr/>
          <p:nvPr/>
        </p:nvSpPr>
        <p:spPr>
          <a:xfrm rot="19200000">
            <a:off x="3888111" y="5294114"/>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80" name="矩形 79">
            <a:extLst>
              <a:ext uri="{FF2B5EF4-FFF2-40B4-BE49-F238E27FC236}">
                <a16:creationId xmlns="" xmlns:a16="http://schemas.microsoft.com/office/drawing/2014/main" id="{2483058D-10AE-4283-9B0D-26230FF85E8C}"/>
              </a:ext>
            </a:extLst>
          </p:cNvPr>
          <p:cNvSpPr/>
          <p:nvPr/>
        </p:nvSpPr>
        <p:spPr>
          <a:xfrm rot="19200000">
            <a:off x="5176735" y="2301860"/>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84" name="矩形 83">
            <a:extLst>
              <a:ext uri="{FF2B5EF4-FFF2-40B4-BE49-F238E27FC236}">
                <a16:creationId xmlns="" xmlns:a16="http://schemas.microsoft.com/office/drawing/2014/main" id="{772D3BEE-C800-4015-A790-5C0ACCD06B7C}"/>
              </a:ext>
            </a:extLst>
          </p:cNvPr>
          <p:cNvSpPr/>
          <p:nvPr/>
        </p:nvSpPr>
        <p:spPr>
          <a:xfrm rot="19200000">
            <a:off x="9210491" y="875308"/>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86" name="矩形 85">
            <a:extLst>
              <a:ext uri="{FF2B5EF4-FFF2-40B4-BE49-F238E27FC236}">
                <a16:creationId xmlns="" xmlns:a16="http://schemas.microsoft.com/office/drawing/2014/main" id="{26573194-FD1F-4A1B-B539-CDB53EAD0121}"/>
              </a:ext>
            </a:extLst>
          </p:cNvPr>
          <p:cNvSpPr/>
          <p:nvPr/>
        </p:nvSpPr>
        <p:spPr>
          <a:xfrm rot="19200000">
            <a:off x="9487839" y="2926886"/>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81" name="矩形 80">
            <a:extLst>
              <a:ext uri="{FF2B5EF4-FFF2-40B4-BE49-F238E27FC236}">
                <a16:creationId xmlns="" xmlns:a16="http://schemas.microsoft.com/office/drawing/2014/main" id="{AA3F2E14-AE52-48F9-AA41-0E20F016DC37}"/>
              </a:ext>
            </a:extLst>
          </p:cNvPr>
          <p:cNvSpPr/>
          <p:nvPr/>
        </p:nvSpPr>
        <p:spPr>
          <a:xfrm rot="19200000">
            <a:off x="7490223" y="414664"/>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83" name="矩形 82">
            <a:extLst>
              <a:ext uri="{FF2B5EF4-FFF2-40B4-BE49-F238E27FC236}">
                <a16:creationId xmlns="" xmlns:a16="http://schemas.microsoft.com/office/drawing/2014/main" id="{5813B1BF-D62D-447B-9610-FC25568198BA}"/>
              </a:ext>
            </a:extLst>
          </p:cNvPr>
          <p:cNvSpPr/>
          <p:nvPr/>
        </p:nvSpPr>
        <p:spPr>
          <a:xfrm rot="19200000">
            <a:off x="6586433" y="3018932"/>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79" name="矩形 78">
            <a:extLst>
              <a:ext uri="{FF2B5EF4-FFF2-40B4-BE49-F238E27FC236}">
                <a16:creationId xmlns="" xmlns:a16="http://schemas.microsoft.com/office/drawing/2014/main" id="{AA354149-004C-44AF-B48E-1E74F2727796}"/>
              </a:ext>
            </a:extLst>
          </p:cNvPr>
          <p:cNvSpPr/>
          <p:nvPr/>
        </p:nvSpPr>
        <p:spPr>
          <a:xfrm rot="19200000">
            <a:off x="2646887" y="4248945"/>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69" name="矩形 68">
            <a:extLst>
              <a:ext uri="{FF2B5EF4-FFF2-40B4-BE49-F238E27FC236}">
                <a16:creationId xmlns="" xmlns:a16="http://schemas.microsoft.com/office/drawing/2014/main" id="{A5608C40-0669-4C23-98F7-5127D671BA0D}"/>
              </a:ext>
            </a:extLst>
          </p:cNvPr>
          <p:cNvSpPr/>
          <p:nvPr/>
        </p:nvSpPr>
        <p:spPr>
          <a:xfrm rot="19200000">
            <a:off x="-1703410" y="5918531"/>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71" name="矩形 70">
            <a:extLst>
              <a:ext uri="{FF2B5EF4-FFF2-40B4-BE49-F238E27FC236}">
                <a16:creationId xmlns="" xmlns:a16="http://schemas.microsoft.com/office/drawing/2014/main" id="{58E8D710-67DF-48B8-985F-B110052ED179}"/>
              </a:ext>
            </a:extLst>
          </p:cNvPr>
          <p:cNvSpPr/>
          <p:nvPr/>
        </p:nvSpPr>
        <p:spPr>
          <a:xfrm rot="19200000">
            <a:off x="12616" y="6413515"/>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76" name="矩形 75">
            <a:extLst>
              <a:ext uri="{FF2B5EF4-FFF2-40B4-BE49-F238E27FC236}">
                <a16:creationId xmlns="" xmlns:a16="http://schemas.microsoft.com/office/drawing/2014/main" id="{71CB63E7-8843-4107-A24D-8601A667D9E3}"/>
              </a:ext>
            </a:extLst>
          </p:cNvPr>
          <p:cNvSpPr/>
          <p:nvPr/>
        </p:nvSpPr>
        <p:spPr>
          <a:xfrm rot="19200000">
            <a:off x="1200071" y="3691899"/>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77" name="矩形 76">
            <a:extLst>
              <a:ext uri="{FF2B5EF4-FFF2-40B4-BE49-F238E27FC236}">
                <a16:creationId xmlns="" xmlns:a16="http://schemas.microsoft.com/office/drawing/2014/main" id="{97786A90-4470-4EA9-A31D-724B7DBF1A9A}"/>
              </a:ext>
            </a:extLst>
          </p:cNvPr>
          <p:cNvSpPr/>
          <p:nvPr/>
        </p:nvSpPr>
        <p:spPr>
          <a:xfrm rot="19200000">
            <a:off x="3578700" y="1785415"/>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78" name="矩形 77">
            <a:extLst>
              <a:ext uri="{FF2B5EF4-FFF2-40B4-BE49-F238E27FC236}">
                <a16:creationId xmlns="" xmlns:a16="http://schemas.microsoft.com/office/drawing/2014/main" id="{2F172B2E-20FA-469C-9E31-23B315E68265}"/>
              </a:ext>
            </a:extLst>
          </p:cNvPr>
          <p:cNvSpPr/>
          <p:nvPr/>
        </p:nvSpPr>
        <p:spPr>
          <a:xfrm rot="19200000">
            <a:off x="5833621" y="-115819"/>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75" name="矩形 74">
            <a:extLst>
              <a:ext uri="{FF2B5EF4-FFF2-40B4-BE49-F238E27FC236}">
                <a16:creationId xmlns="" xmlns:a16="http://schemas.microsoft.com/office/drawing/2014/main" id="{3FDFEF5F-7561-4740-9760-04768E0F317B}"/>
              </a:ext>
            </a:extLst>
          </p:cNvPr>
          <p:cNvSpPr/>
          <p:nvPr/>
        </p:nvSpPr>
        <p:spPr>
          <a:xfrm rot="19200000">
            <a:off x="3749395" y="85707"/>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74" name="矩形 73">
            <a:extLst>
              <a:ext uri="{FF2B5EF4-FFF2-40B4-BE49-F238E27FC236}">
                <a16:creationId xmlns="" xmlns:a16="http://schemas.microsoft.com/office/drawing/2014/main" id="{36F0AB46-F9C8-4A0B-955A-C12AC440E5BD}"/>
              </a:ext>
            </a:extLst>
          </p:cNvPr>
          <p:cNvSpPr/>
          <p:nvPr/>
        </p:nvSpPr>
        <p:spPr>
          <a:xfrm rot="19200000">
            <a:off x="1489054" y="1820758"/>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70" name="矩形 69">
            <a:extLst>
              <a:ext uri="{FF2B5EF4-FFF2-40B4-BE49-F238E27FC236}">
                <a16:creationId xmlns="" xmlns:a16="http://schemas.microsoft.com/office/drawing/2014/main" id="{B7A60E5A-EECE-4C27-8ED5-FDF6C98713D7}"/>
              </a:ext>
            </a:extLst>
          </p:cNvPr>
          <p:cNvSpPr/>
          <p:nvPr/>
        </p:nvSpPr>
        <p:spPr>
          <a:xfrm rot="19200000">
            <a:off x="-924929" y="3724459"/>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73" name="矩形 72">
            <a:extLst>
              <a:ext uri="{FF2B5EF4-FFF2-40B4-BE49-F238E27FC236}">
                <a16:creationId xmlns="" xmlns:a16="http://schemas.microsoft.com/office/drawing/2014/main" id="{52B0E8A9-6E26-4A93-A9DE-3E2B1574E85A}"/>
              </a:ext>
            </a:extLst>
          </p:cNvPr>
          <p:cNvSpPr/>
          <p:nvPr/>
        </p:nvSpPr>
        <p:spPr>
          <a:xfrm rot="19200000">
            <a:off x="2092792" y="-500442"/>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72" name="矩形 71">
            <a:extLst>
              <a:ext uri="{FF2B5EF4-FFF2-40B4-BE49-F238E27FC236}">
                <a16:creationId xmlns="" xmlns:a16="http://schemas.microsoft.com/office/drawing/2014/main" id="{757B9A54-0742-431F-BCE9-0B87F2FB8859}"/>
              </a:ext>
            </a:extLst>
          </p:cNvPr>
          <p:cNvSpPr/>
          <p:nvPr/>
        </p:nvSpPr>
        <p:spPr>
          <a:xfrm rot="19200000">
            <a:off x="-345978" y="1380262"/>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68" name="矩形 67">
            <a:extLst>
              <a:ext uri="{FF2B5EF4-FFF2-40B4-BE49-F238E27FC236}">
                <a16:creationId xmlns="" xmlns:a16="http://schemas.microsoft.com/office/drawing/2014/main" id="{93F5FCBD-A9D3-4800-ADB4-04FD98F2D5E4}"/>
              </a:ext>
            </a:extLst>
          </p:cNvPr>
          <p:cNvSpPr/>
          <p:nvPr/>
        </p:nvSpPr>
        <p:spPr>
          <a:xfrm rot="19200000">
            <a:off x="-294275" y="-191729"/>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grpSp>
        <p:nvGrpSpPr>
          <p:cNvPr id="4" name="组合 3">
            <a:extLst>
              <a:ext uri="{FF2B5EF4-FFF2-40B4-BE49-F238E27FC236}">
                <a16:creationId xmlns="" xmlns:a16="http://schemas.microsoft.com/office/drawing/2014/main" id="{2A270F59-1435-4748-A752-522DE7165606}"/>
              </a:ext>
            </a:extLst>
          </p:cNvPr>
          <p:cNvGrpSpPr>
            <a:grpSpLocks/>
          </p:cNvGrpSpPr>
          <p:nvPr/>
        </p:nvGrpSpPr>
        <p:grpSpPr bwMode="auto">
          <a:xfrm>
            <a:off x="586591" y="3187606"/>
            <a:ext cx="2531649" cy="3439890"/>
            <a:chOff x="0" y="0"/>
            <a:chExt cx="4884738" cy="7027862"/>
          </a:xfrm>
        </p:grpSpPr>
        <p:sp>
          <p:nvSpPr>
            <p:cNvPr id="5" name="Freeform 25">
              <a:extLst>
                <a:ext uri="{FF2B5EF4-FFF2-40B4-BE49-F238E27FC236}">
                  <a16:creationId xmlns="" xmlns:a16="http://schemas.microsoft.com/office/drawing/2014/main" id="{CBB5FFF2-8285-4EA2-AA55-DC8E6B6B7BB8}"/>
                </a:ext>
              </a:extLst>
            </p:cNvPr>
            <p:cNvSpPr>
              <a:spLocks noChangeArrowheads="1"/>
            </p:cNvSpPr>
            <p:nvPr/>
          </p:nvSpPr>
          <p:spPr bwMode="auto">
            <a:xfrm>
              <a:off x="0" y="2371725"/>
              <a:ext cx="746125" cy="2246313"/>
            </a:xfrm>
            <a:custGeom>
              <a:avLst/>
              <a:gdLst>
                <a:gd name="T0" fmla="*/ 1771282003 w 199"/>
                <a:gd name="T1" fmla="*/ 2147483647 h 598"/>
                <a:gd name="T2" fmla="*/ 562312045 w 199"/>
                <a:gd name="T3" fmla="*/ 2147483647 h 598"/>
                <a:gd name="T4" fmla="*/ 1644763199 w 199"/>
                <a:gd name="T5" fmla="*/ 0 h 598"/>
                <a:gd name="T6" fmla="*/ 2147483647 w 199"/>
                <a:gd name="T7" fmla="*/ 296317984 h 598"/>
                <a:gd name="T8" fmla="*/ 1771282003 w 199"/>
                <a:gd name="T9" fmla="*/ 2147483647 h 598"/>
                <a:gd name="T10" fmla="*/ 0 60000 65536"/>
                <a:gd name="T11" fmla="*/ 0 60000 65536"/>
                <a:gd name="T12" fmla="*/ 0 60000 65536"/>
                <a:gd name="T13" fmla="*/ 0 60000 65536"/>
                <a:gd name="T14" fmla="*/ 0 60000 65536"/>
                <a:gd name="T15" fmla="*/ 0 w 199"/>
                <a:gd name="T16" fmla="*/ 0 h 598"/>
                <a:gd name="T17" fmla="*/ 199 w 199"/>
                <a:gd name="T18" fmla="*/ 598 h 598"/>
              </a:gdLst>
              <a:ahLst/>
              <a:cxnLst>
                <a:cxn ang="T10">
                  <a:pos x="T0" y="T1"/>
                </a:cxn>
                <a:cxn ang="T11">
                  <a:pos x="T2" y="T3"/>
                </a:cxn>
                <a:cxn ang="T12">
                  <a:pos x="T4" y="T5"/>
                </a:cxn>
                <a:cxn ang="T13">
                  <a:pos x="T6" y="T7"/>
                </a:cxn>
                <a:cxn ang="T14">
                  <a:pos x="T8" y="T9"/>
                </a:cxn>
              </a:cxnLst>
              <a:rect l="T15" t="T16" r="T17" b="T18"/>
              <a:pathLst>
                <a:path w="199" h="598">
                  <a:moveTo>
                    <a:pt x="126" y="590"/>
                  </a:moveTo>
                  <a:cubicBezTo>
                    <a:pt x="98" y="593"/>
                    <a:pt x="69" y="596"/>
                    <a:pt x="40" y="598"/>
                  </a:cubicBezTo>
                  <a:cubicBezTo>
                    <a:pt x="0" y="397"/>
                    <a:pt x="27" y="192"/>
                    <a:pt x="117" y="0"/>
                  </a:cubicBezTo>
                  <a:cubicBezTo>
                    <a:pt x="144" y="7"/>
                    <a:pt x="172" y="14"/>
                    <a:pt x="199" y="21"/>
                  </a:cubicBezTo>
                  <a:cubicBezTo>
                    <a:pt x="113" y="204"/>
                    <a:pt x="88" y="398"/>
                    <a:pt x="126" y="590"/>
                  </a:cubicBezTo>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nvGrpSpPr>
            <p:cNvPr id="6" name="组合 1">
              <a:extLst>
                <a:ext uri="{FF2B5EF4-FFF2-40B4-BE49-F238E27FC236}">
                  <a16:creationId xmlns="" xmlns:a16="http://schemas.microsoft.com/office/drawing/2014/main" id="{07A2DA2A-EC97-40ED-BD37-FFDDC2C206BA}"/>
                </a:ext>
              </a:extLst>
            </p:cNvPr>
            <p:cNvGrpSpPr>
              <a:grpSpLocks/>
            </p:cNvGrpSpPr>
            <p:nvPr/>
          </p:nvGrpSpPr>
          <p:grpSpPr bwMode="auto">
            <a:xfrm>
              <a:off x="152400" y="0"/>
              <a:ext cx="4732338" cy="7027862"/>
              <a:chOff x="0" y="0"/>
              <a:chExt cx="4732338" cy="7027862"/>
            </a:xfrm>
          </p:grpSpPr>
          <p:sp>
            <p:nvSpPr>
              <p:cNvPr id="7" name="Freeform 12">
                <a:extLst>
                  <a:ext uri="{FF2B5EF4-FFF2-40B4-BE49-F238E27FC236}">
                    <a16:creationId xmlns="" xmlns:a16="http://schemas.microsoft.com/office/drawing/2014/main" id="{693337BA-4961-4ACA-9A18-60806496F970}"/>
                  </a:ext>
                </a:extLst>
              </p:cNvPr>
              <p:cNvSpPr>
                <a:spLocks noChangeArrowheads="1"/>
              </p:cNvSpPr>
              <p:nvPr/>
            </p:nvSpPr>
            <p:spPr bwMode="auto">
              <a:xfrm>
                <a:off x="2219325" y="2063750"/>
                <a:ext cx="1671638" cy="1325563"/>
              </a:xfrm>
              <a:custGeom>
                <a:avLst/>
                <a:gdLst>
                  <a:gd name="T0" fmla="*/ 804339615 w 445"/>
                  <a:gd name="T1" fmla="*/ 1156285225 h 353"/>
                  <a:gd name="T2" fmla="*/ 2147483647 w 445"/>
                  <a:gd name="T3" fmla="*/ 2147483647 h 353"/>
                  <a:gd name="T4" fmla="*/ 2147483647 w 445"/>
                  <a:gd name="T5" fmla="*/ 0 h 353"/>
                  <a:gd name="T6" fmla="*/ 2147483647 w 445"/>
                  <a:gd name="T7" fmla="*/ 549939664 h 353"/>
                  <a:gd name="T8" fmla="*/ 2147483647 w 445"/>
                  <a:gd name="T9" fmla="*/ 2147483647 h 353"/>
                  <a:gd name="T10" fmla="*/ 2147483647 w 445"/>
                  <a:gd name="T11" fmla="*/ 2147483647 h 353"/>
                  <a:gd name="T12" fmla="*/ 2147483647 w 445"/>
                  <a:gd name="T13" fmla="*/ 2147483647 h 353"/>
                  <a:gd name="T14" fmla="*/ 2147483647 w 445"/>
                  <a:gd name="T15" fmla="*/ 2147483647 h 353"/>
                  <a:gd name="T16" fmla="*/ 0 w 445"/>
                  <a:gd name="T17" fmla="*/ 2129259733 h 353"/>
                  <a:gd name="T18" fmla="*/ 804339615 w 445"/>
                  <a:gd name="T19" fmla="*/ 1156285225 h 3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
                  <a:gd name="T31" fmla="*/ 0 h 353"/>
                  <a:gd name="T32" fmla="*/ 445 w 445"/>
                  <a:gd name="T33" fmla="*/ 353 h 3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 h="353">
                    <a:moveTo>
                      <a:pt x="57" y="82"/>
                    </a:moveTo>
                    <a:cubicBezTo>
                      <a:pt x="247" y="239"/>
                      <a:pt x="247" y="239"/>
                      <a:pt x="247" y="239"/>
                    </a:cubicBezTo>
                    <a:cubicBezTo>
                      <a:pt x="366" y="0"/>
                      <a:pt x="366" y="0"/>
                      <a:pt x="366" y="0"/>
                    </a:cubicBezTo>
                    <a:cubicBezTo>
                      <a:pt x="445" y="39"/>
                      <a:pt x="445" y="39"/>
                      <a:pt x="445" y="39"/>
                    </a:cubicBezTo>
                    <a:cubicBezTo>
                      <a:pt x="301" y="328"/>
                      <a:pt x="301" y="328"/>
                      <a:pt x="301" y="328"/>
                    </a:cubicBezTo>
                    <a:cubicBezTo>
                      <a:pt x="295" y="340"/>
                      <a:pt x="284" y="349"/>
                      <a:pt x="271" y="352"/>
                    </a:cubicBezTo>
                    <a:cubicBezTo>
                      <a:pt x="268" y="352"/>
                      <a:pt x="264" y="353"/>
                      <a:pt x="261" y="353"/>
                    </a:cubicBezTo>
                    <a:cubicBezTo>
                      <a:pt x="251" y="353"/>
                      <a:pt x="241" y="349"/>
                      <a:pt x="233" y="343"/>
                    </a:cubicBezTo>
                    <a:cubicBezTo>
                      <a:pt x="0" y="151"/>
                      <a:pt x="0" y="151"/>
                      <a:pt x="0" y="151"/>
                    </a:cubicBezTo>
                    <a:lnTo>
                      <a:pt x="57" y="82"/>
                    </a:lnTo>
                    <a:close/>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8" name="Rectangle 13">
                <a:extLst>
                  <a:ext uri="{FF2B5EF4-FFF2-40B4-BE49-F238E27FC236}">
                    <a16:creationId xmlns="" xmlns:a16="http://schemas.microsoft.com/office/drawing/2014/main" id="{706EFAAF-D92E-4E8C-B705-1C1F7993A090}"/>
                  </a:ext>
                </a:extLst>
              </p:cNvPr>
              <p:cNvSpPr>
                <a:spLocks noChangeArrowheads="1"/>
              </p:cNvSpPr>
              <p:nvPr/>
            </p:nvSpPr>
            <p:spPr bwMode="auto">
              <a:xfrm>
                <a:off x="1030288" y="2052637"/>
                <a:ext cx="679450" cy="177800"/>
              </a:xfrm>
              <a:prstGeom prst="rect">
                <a:avLst/>
              </a:prstGeom>
              <a:solidFill>
                <a:srgbClr val="F4C8A9"/>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 name="Freeform 14">
                <a:extLst>
                  <a:ext uri="{FF2B5EF4-FFF2-40B4-BE49-F238E27FC236}">
                    <a16:creationId xmlns="" xmlns:a16="http://schemas.microsoft.com/office/drawing/2014/main" id="{43B51505-9F80-4C10-BAC2-0CC29B1611BC}"/>
                  </a:ext>
                </a:extLst>
              </p:cNvPr>
              <p:cNvSpPr>
                <a:spLocks noChangeArrowheads="1"/>
              </p:cNvSpPr>
              <p:nvPr/>
            </p:nvSpPr>
            <p:spPr bwMode="auto">
              <a:xfrm>
                <a:off x="376238" y="495300"/>
                <a:ext cx="1204913" cy="1681163"/>
              </a:xfrm>
              <a:custGeom>
                <a:avLst/>
                <a:gdLst>
                  <a:gd name="T0" fmla="*/ 2147483647 w 321"/>
                  <a:gd name="T1" fmla="*/ 2147483647 h 448"/>
                  <a:gd name="T2" fmla="*/ 2147483647 w 321"/>
                  <a:gd name="T3" fmla="*/ 2147483647 h 448"/>
                  <a:gd name="T4" fmla="*/ 2147483647 w 321"/>
                  <a:gd name="T5" fmla="*/ 450622983 h 448"/>
                  <a:gd name="T6" fmla="*/ 2147483647 w 321"/>
                  <a:gd name="T7" fmla="*/ 0 h 448"/>
                  <a:gd name="T8" fmla="*/ 2147483647 w 321"/>
                  <a:gd name="T9" fmla="*/ 0 h 448"/>
                  <a:gd name="T10" fmla="*/ 887649272 w 321"/>
                  <a:gd name="T11" fmla="*/ 0 h 448"/>
                  <a:gd name="T12" fmla="*/ 803113928 w 321"/>
                  <a:gd name="T13" fmla="*/ 2147483647 h 448"/>
                  <a:gd name="T14" fmla="*/ 774931726 w 321"/>
                  <a:gd name="T15" fmla="*/ 2147483647 h 448"/>
                  <a:gd name="T16" fmla="*/ 0 w 321"/>
                  <a:gd name="T17" fmla="*/ 2147483647 h 448"/>
                  <a:gd name="T18" fmla="*/ 774931726 w 321"/>
                  <a:gd name="T19" fmla="*/ 2147483647 h 448"/>
                  <a:gd name="T20" fmla="*/ 817201275 w 321"/>
                  <a:gd name="T21" fmla="*/ 2147483647 h 448"/>
                  <a:gd name="T22" fmla="*/ 817201275 w 321"/>
                  <a:gd name="T23" fmla="*/ 2147483647 h 448"/>
                  <a:gd name="T24" fmla="*/ 817201275 w 321"/>
                  <a:gd name="T25" fmla="*/ 2147483647 h 448"/>
                  <a:gd name="T26" fmla="*/ 2147483647 w 321"/>
                  <a:gd name="T27" fmla="*/ 2147483647 h 448"/>
                  <a:gd name="T28" fmla="*/ 2147483647 w 321"/>
                  <a:gd name="T29" fmla="*/ 2147483647 h 448"/>
                  <a:gd name="T30" fmla="*/ 2147483647 w 321"/>
                  <a:gd name="T31" fmla="*/ 2147483647 h 448"/>
                  <a:gd name="T32" fmla="*/ 2147483647 w 321"/>
                  <a:gd name="T33" fmla="*/ 2147483647 h 448"/>
                  <a:gd name="T34" fmla="*/ 2147483647 w 321"/>
                  <a:gd name="T35" fmla="*/ 2147483647 h 448"/>
                  <a:gd name="T36" fmla="*/ 2147483647 w 321"/>
                  <a:gd name="T37" fmla="*/ 2147483647 h 4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1"/>
                  <a:gd name="T58" fmla="*/ 0 h 448"/>
                  <a:gd name="T59" fmla="*/ 321 w 321"/>
                  <a:gd name="T60" fmla="*/ 448 h 4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1" h="448">
                    <a:moveTo>
                      <a:pt x="303" y="310"/>
                    </a:moveTo>
                    <a:cubicBezTo>
                      <a:pt x="277" y="296"/>
                      <a:pt x="277" y="296"/>
                      <a:pt x="277" y="296"/>
                    </a:cubicBezTo>
                    <a:cubicBezTo>
                      <a:pt x="277" y="32"/>
                      <a:pt x="277" y="32"/>
                      <a:pt x="277" y="32"/>
                    </a:cubicBezTo>
                    <a:cubicBezTo>
                      <a:pt x="277" y="32"/>
                      <a:pt x="295" y="24"/>
                      <a:pt x="321" y="0"/>
                    </a:cubicBezTo>
                    <a:cubicBezTo>
                      <a:pt x="261" y="0"/>
                      <a:pt x="261" y="0"/>
                      <a:pt x="261" y="0"/>
                    </a:cubicBezTo>
                    <a:cubicBezTo>
                      <a:pt x="63" y="0"/>
                      <a:pt x="63" y="0"/>
                      <a:pt x="63" y="0"/>
                    </a:cubicBezTo>
                    <a:cubicBezTo>
                      <a:pt x="63" y="0"/>
                      <a:pt x="58" y="89"/>
                      <a:pt x="57" y="171"/>
                    </a:cubicBezTo>
                    <a:cubicBezTo>
                      <a:pt x="56" y="171"/>
                      <a:pt x="56" y="172"/>
                      <a:pt x="55" y="172"/>
                    </a:cubicBezTo>
                    <a:cubicBezTo>
                      <a:pt x="24" y="172"/>
                      <a:pt x="0" y="196"/>
                      <a:pt x="0" y="224"/>
                    </a:cubicBezTo>
                    <a:cubicBezTo>
                      <a:pt x="0" y="252"/>
                      <a:pt x="24" y="275"/>
                      <a:pt x="55" y="275"/>
                    </a:cubicBezTo>
                    <a:cubicBezTo>
                      <a:pt x="56" y="275"/>
                      <a:pt x="57" y="275"/>
                      <a:pt x="58" y="275"/>
                    </a:cubicBezTo>
                    <a:cubicBezTo>
                      <a:pt x="58" y="275"/>
                      <a:pt x="58" y="276"/>
                      <a:pt x="58" y="276"/>
                    </a:cubicBezTo>
                    <a:cubicBezTo>
                      <a:pt x="58" y="276"/>
                      <a:pt x="58" y="275"/>
                      <a:pt x="58" y="275"/>
                    </a:cubicBezTo>
                    <a:cubicBezTo>
                      <a:pt x="58" y="275"/>
                      <a:pt x="112" y="411"/>
                      <a:pt x="211" y="446"/>
                    </a:cubicBezTo>
                    <a:cubicBezTo>
                      <a:pt x="212" y="446"/>
                      <a:pt x="212" y="446"/>
                      <a:pt x="212" y="446"/>
                    </a:cubicBezTo>
                    <a:cubicBezTo>
                      <a:pt x="224" y="448"/>
                      <a:pt x="261" y="446"/>
                      <a:pt x="261" y="446"/>
                    </a:cubicBezTo>
                    <a:cubicBezTo>
                      <a:pt x="261" y="446"/>
                      <a:pt x="268" y="446"/>
                      <a:pt x="277" y="447"/>
                    </a:cubicBezTo>
                    <a:cubicBezTo>
                      <a:pt x="277" y="326"/>
                      <a:pt x="277" y="326"/>
                      <a:pt x="277" y="326"/>
                    </a:cubicBezTo>
                    <a:lnTo>
                      <a:pt x="303" y="310"/>
                    </a:lnTo>
                    <a:close/>
                  </a:path>
                </a:pathLst>
              </a:custGeom>
              <a:solidFill>
                <a:srgbClr val="FDD0A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0" name="Freeform 15">
                <a:extLst>
                  <a:ext uri="{FF2B5EF4-FFF2-40B4-BE49-F238E27FC236}">
                    <a16:creationId xmlns="" xmlns:a16="http://schemas.microsoft.com/office/drawing/2014/main" id="{225EBEFC-A7C4-4BEF-B87A-C730DA475B5D}"/>
                  </a:ext>
                </a:extLst>
              </p:cNvPr>
              <p:cNvSpPr>
                <a:spLocks noChangeArrowheads="1"/>
              </p:cNvSpPr>
              <p:nvPr/>
            </p:nvSpPr>
            <p:spPr bwMode="auto">
              <a:xfrm>
                <a:off x="1465263" y="2151062"/>
                <a:ext cx="120650" cy="22225"/>
              </a:xfrm>
              <a:custGeom>
                <a:avLst/>
                <a:gdLst>
                  <a:gd name="T0" fmla="*/ 284304184 w 32"/>
                  <a:gd name="T1" fmla="*/ 68604871 h 6"/>
                  <a:gd name="T2" fmla="*/ 454888203 w 32"/>
                  <a:gd name="T3" fmla="*/ 0 h 6"/>
                  <a:gd name="T4" fmla="*/ 0 w 32"/>
                  <a:gd name="T5" fmla="*/ 82325104 h 6"/>
                  <a:gd name="T6" fmla="*/ 284304184 w 32"/>
                  <a:gd name="T7" fmla="*/ 68604871 h 6"/>
                  <a:gd name="T8" fmla="*/ 0 60000 65536"/>
                  <a:gd name="T9" fmla="*/ 0 60000 65536"/>
                  <a:gd name="T10" fmla="*/ 0 60000 65536"/>
                  <a:gd name="T11" fmla="*/ 0 60000 65536"/>
                  <a:gd name="T12" fmla="*/ 0 w 32"/>
                  <a:gd name="T13" fmla="*/ 0 h 6"/>
                  <a:gd name="T14" fmla="*/ 32 w 32"/>
                  <a:gd name="T15" fmla="*/ 6 h 6"/>
                </a:gdLst>
                <a:ahLst/>
                <a:cxnLst>
                  <a:cxn ang="T8">
                    <a:pos x="T0" y="T1"/>
                  </a:cxn>
                  <a:cxn ang="T9">
                    <a:pos x="T2" y="T3"/>
                  </a:cxn>
                  <a:cxn ang="T10">
                    <a:pos x="T4" y="T5"/>
                  </a:cxn>
                  <a:cxn ang="T11">
                    <a:pos x="T6" y="T7"/>
                  </a:cxn>
                </a:cxnLst>
                <a:rect l="T12" t="T13" r="T14" b="T15"/>
                <a:pathLst>
                  <a:path w="32" h="6">
                    <a:moveTo>
                      <a:pt x="20" y="5"/>
                    </a:moveTo>
                    <a:cubicBezTo>
                      <a:pt x="24" y="4"/>
                      <a:pt x="28" y="2"/>
                      <a:pt x="32" y="0"/>
                    </a:cubicBezTo>
                    <a:cubicBezTo>
                      <a:pt x="19" y="3"/>
                      <a:pt x="8" y="5"/>
                      <a:pt x="0" y="6"/>
                    </a:cubicBezTo>
                    <a:cubicBezTo>
                      <a:pt x="8" y="6"/>
                      <a:pt x="16" y="6"/>
                      <a:pt x="20" y="5"/>
                    </a:cubicBezTo>
                    <a:close/>
                  </a:path>
                </a:pathLst>
              </a:custGeom>
              <a:solidFill>
                <a:srgbClr val="FDD0A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1" name="Freeform 16">
                <a:extLst>
                  <a:ext uri="{FF2B5EF4-FFF2-40B4-BE49-F238E27FC236}">
                    <a16:creationId xmlns="" xmlns:a16="http://schemas.microsoft.com/office/drawing/2014/main" id="{41B29171-316B-4BDA-895D-9BFAB7C17D91}"/>
                  </a:ext>
                </a:extLst>
              </p:cNvPr>
              <p:cNvSpPr>
                <a:spLocks noChangeArrowheads="1"/>
              </p:cNvSpPr>
              <p:nvPr/>
            </p:nvSpPr>
            <p:spPr bwMode="auto">
              <a:xfrm>
                <a:off x="1412875" y="2173287"/>
                <a:ext cx="49213" cy="7938"/>
              </a:xfrm>
              <a:custGeom>
                <a:avLst/>
                <a:gdLst>
                  <a:gd name="T0" fmla="*/ 0 w 13"/>
                  <a:gd name="T1" fmla="*/ 31505922 h 2"/>
                  <a:gd name="T2" fmla="*/ 186301490 w 13"/>
                  <a:gd name="T3" fmla="*/ 0 h 2"/>
                  <a:gd name="T4" fmla="*/ 0 w 13"/>
                  <a:gd name="T5" fmla="*/ 0 h 2"/>
                  <a:gd name="T6" fmla="*/ 0 w 13"/>
                  <a:gd name="T7" fmla="*/ 31505922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0" y="2"/>
                    </a:moveTo>
                    <a:cubicBezTo>
                      <a:pt x="0" y="2"/>
                      <a:pt x="5" y="1"/>
                      <a:pt x="13" y="0"/>
                    </a:cubicBezTo>
                    <a:cubicBezTo>
                      <a:pt x="9" y="0"/>
                      <a:pt x="4" y="0"/>
                      <a:pt x="0" y="0"/>
                    </a:cubicBezTo>
                    <a:lnTo>
                      <a:pt x="0" y="2"/>
                    </a:lnTo>
                    <a:close/>
                  </a:path>
                </a:pathLst>
              </a:custGeom>
              <a:solidFill>
                <a:srgbClr val="FFE9D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2" name="Freeform 17">
                <a:extLst>
                  <a:ext uri="{FF2B5EF4-FFF2-40B4-BE49-F238E27FC236}">
                    <a16:creationId xmlns="" xmlns:a16="http://schemas.microsoft.com/office/drawing/2014/main" id="{F32351D1-5880-4D34-A554-6ABA79746A9A}"/>
                  </a:ext>
                </a:extLst>
              </p:cNvPr>
              <p:cNvSpPr>
                <a:spLocks noChangeArrowheads="1"/>
              </p:cNvSpPr>
              <p:nvPr/>
            </p:nvSpPr>
            <p:spPr bwMode="auto">
              <a:xfrm>
                <a:off x="1412875" y="495300"/>
                <a:ext cx="923925" cy="1677988"/>
              </a:xfrm>
              <a:custGeom>
                <a:avLst/>
                <a:gdLst>
                  <a:gd name="T0" fmla="*/ 2147483647 w 246"/>
                  <a:gd name="T1" fmla="*/ 2147483647 h 447"/>
                  <a:gd name="T2" fmla="*/ 2147483647 w 246"/>
                  <a:gd name="T3" fmla="*/ 2147483647 h 447"/>
                  <a:gd name="T4" fmla="*/ 2147483647 w 246"/>
                  <a:gd name="T5" fmla="*/ 2147483647 h 447"/>
                  <a:gd name="T6" fmla="*/ 2147483647 w 246"/>
                  <a:gd name="T7" fmla="*/ 2147483647 h 447"/>
                  <a:gd name="T8" fmla="*/ 2147483647 w 246"/>
                  <a:gd name="T9" fmla="*/ 2147483647 h 447"/>
                  <a:gd name="T10" fmla="*/ 2147483647 w 246"/>
                  <a:gd name="T11" fmla="*/ 0 h 447"/>
                  <a:gd name="T12" fmla="*/ 634770277 w 246"/>
                  <a:gd name="T13" fmla="*/ 0 h 447"/>
                  <a:gd name="T14" fmla="*/ 0 w 246"/>
                  <a:gd name="T15" fmla="*/ 450932059 h 447"/>
                  <a:gd name="T16" fmla="*/ 0 w 246"/>
                  <a:gd name="T17" fmla="*/ 2147483647 h 447"/>
                  <a:gd name="T18" fmla="*/ 183376578 w 246"/>
                  <a:gd name="T19" fmla="*/ 2147483647 h 447"/>
                  <a:gd name="T20" fmla="*/ 634770277 w 246"/>
                  <a:gd name="T21" fmla="*/ 2147483647 h 447"/>
                  <a:gd name="T22" fmla="*/ 2147483647 w 246"/>
                  <a:gd name="T23" fmla="*/ 2147483647 h 4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
                  <a:gd name="T37" fmla="*/ 0 h 447"/>
                  <a:gd name="T38" fmla="*/ 246 w 246"/>
                  <a:gd name="T39" fmla="*/ 447 h 4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 h="447">
                    <a:moveTo>
                      <a:pt x="187" y="276"/>
                    </a:moveTo>
                    <a:cubicBezTo>
                      <a:pt x="189" y="276"/>
                      <a:pt x="190" y="276"/>
                      <a:pt x="191" y="276"/>
                    </a:cubicBezTo>
                    <a:cubicBezTo>
                      <a:pt x="221" y="276"/>
                      <a:pt x="246" y="253"/>
                      <a:pt x="246" y="225"/>
                    </a:cubicBezTo>
                    <a:cubicBezTo>
                      <a:pt x="246" y="196"/>
                      <a:pt x="221" y="174"/>
                      <a:pt x="191" y="174"/>
                    </a:cubicBezTo>
                    <a:cubicBezTo>
                      <a:pt x="190" y="174"/>
                      <a:pt x="189" y="171"/>
                      <a:pt x="189" y="171"/>
                    </a:cubicBezTo>
                    <a:cubicBezTo>
                      <a:pt x="187" y="89"/>
                      <a:pt x="182" y="0"/>
                      <a:pt x="182" y="0"/>
                    </a:cubicBezTo>
                    <a:cubicBezTo>
                      <a:pt x="45" y="0"/>
                      <a:pt x="45" y="0"/>
                      <a:pt x="45" y="0"/>
                    </a:cubicBezTo>
                    <a:cubicBezTo>
                      <a:pt x="19" y="24"/>
                      <a:pt x="0" y="32"/>
                      <a:pt x="0" y="32"/>
                    </a:cubicBezTo>
                    <a:cubicBezTo>
                      <a:pt x="0" y="447"/>
                      <a:pt x="0" y="447"/>
                      <a:pt x="0" y="447"/>
                    </a:cubicBezTo>
                    <a:cubicBezTo>
                      <a:pt x="4" y="447"/>
                      <a:pt x="9" y="447"/>
                      <a:pt x="13" y="447"/>
                    </a:cubicBezTo>
                    <a:cubicBezTo>
                      <a:pt x="21" y="446"/>
                      <a:pt x="33" y="444"/>
                      <a:pt x="45" y="441"/>
                    </a:cubicBezTo>
                    <a:cubicBezTo>
                      <a:pt x="137" y="400"/>
                      <a:pt x="187" y="276"/>
                      <a:pt x="187" y="276"/>
                    </a:cubicBezTo>
                    <a:close/>
                  </a:path>
                </a:pathLst>
              </a:custGeom>
              <a:solidFill>
                <a:srgbClr val="FFE9D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3" name="Freeform 18">
                <a:extLst>
                  <a:ext uri="{FF2B5EF4-FFF2-40B4-BE49-F238E27FC236}">
                    <a16:creationId xmlns="" xmlns:a16="http://schemas.microsoft.com/office/drawing/2014/main" id="{51369840-F5B9-436D-8F1C-3ECFDC9EDBF9}"/>
                  </a:ext>
                </a:extLst>
              </p:cNvPr>
              <p:cNvSpPr>
                <a:spLocks noChangeArrowheads="1"/>
              </p:cNvSpPr>
              <p:nvPr/>
            </p:nvSpPr>
            <p:spPr bwMode="auto">
              <a:xfrm>
                <a:off x="1322388" y="4354512"/>
                <a:ext cx="619125" cy="2497138"/>
              </a:xfrm>
              <a:custGeom>
                <a:avLst/>
                <a:gdLst>
                  <a:gd name="T0" fmla="*/ 274697825 w 390"/>
                  <a:gd name="T1" fmla="*/ 2147483647 h 1573"/>
                  <a:gd name="T2" fmla="*/ 846772500 w 390"/>
                  <a:gd name="T3" fmla="*/ 2147483647 h 1573"/>
                  <a:gd name="T4" fmla="*/ 982860938 w 390"/>
                  <a:gd name="T5" fmla="*/ 0 h 1573"/>
                  <a:gd name="T6" fmla="*/ 0 w 390"/>
                  <a:gd name="T7" fmla="*/ 0 h 1573"/>
                  <a:gd name="T8" fmla="*/ 274697825 w 390"/>
                  <a:gd name="T9" fmla="*/ 2147483647 h 1573"/>
                  <a:gd name="T10" fmla="*/ 0 60000 65536"/>
                  <a:gd name="T11" fmla="*/ 0 60000 65536"/>
                  <a:gd name="T12" fmla="*/ 0 60000 65536"/>
                  <a:gd name="T13" fmla="*/ 0 60000 65536"/>
                  <a:gd name="T14" fmla="*/ 0 60000 65536"/>
                  <a:gd name="T15" fmla="*/ 0 w 390"/>
                  <a:gd name="T16" fmla="*/ 0 h 1573"/>
                  <a:gd name="T17" fmla="*/ 390 w 390"/>
                  <a:gd name="T18" fmla="*/ 1573 h 1573"/>
                </a:gdLst>
                <a:ahLst/>
                <a:cxnLst>
                  <a:cxn ang="T10">
                    <a:pos x="T0" y="T1"/>
                  </a:cxn>
                  <a:cxn ang="T11">
                    <a:pos x="T2" y="T3"/>
                  </a:cxn>
                  <a:cxn ang="T12">
                    <a:pos x="T4" y="T5"/>
                  </a:cxn>
                  <a:cxn ang="T13">
                    <a:pos x="T6" y="T7"/>
                  </a:cxn>
                  <a:cxn ang="T14">
                    <a:pos x="T8" y="T9"/>
                  </a:cxn>
                </a:cxnLst>
                <a:rect l="T15" t="T16" r="T17" b="T18"/>
                <a:pathLst>
                  <a:path w="390" h="1573">
                    <a:moveTo>
                      <a:pt x="109" y="1573"/>
                    </a:moveTo>
                    <a:lnTo>
                      <a:pt x="336" y="1573"/>
                    </a:lnTo>
                    <a:lnTo>
                      <a:pt x="390" y="0"/>
                    </a:lnTo>
                    <a:lnTo>
                      <a:pt x="0" y="0"/>
                    </a:lnTo>
                    <a:lnTo>
                      <a:pt x="109" y="1573"/>
                    </a:lnTo>
                    <a:close/>
                  </a:path>
                </a:pathLst>
              </a:custGeom>
              <a:solidFill>
                <a:srgbClr val="3738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 name="Freeform 19">
                <a:extLst>
                  <a:ext uri="{FF2B5EF4-FFF2-40B4-BE49-F238E27FC236}">
                    <a16:creationId xmlns="" xmlns:a16="http://schemas.microsoft.com/office/drawing/2014/main" id="{3E4C2747-E342-42F8-AEA2-B1F13A642058}"/>
                  </a:ext>
                </a:extLst>
              </p:cNvPr>
              <p:cNvSpPr>
                <a:spLocks noChangeArrowheads="1"/>
              </p:cNvSpPr>
              <p:nvPr/>
            </p:nvSpPr>
            <p:spPr bwMode="auto">
              <a:xfrm>
                <a:off x="793750" y="4354512"/>
                <a:ext cx="622300" cy="2497138"/>
              </a:xfrm>
              <a:custGeom>
                <a:avLst/>
                <a:gdLst>
                  <a:gd name="T0" fmla="*/ 713205013 w 392"/>
                  <a:gd name="T1" fmla="*/ 2147483647 h 1573"/>
                  <a:gd name="T2" fmla="*/ 141128750 w 392"/>
                  <a:gd name="T3" fmla="*/ 2147483647 h 1573"/>
                  <a:gd name="T4" fmla="*/ 0 w 392"/>
                  <a:gd name="T5" fmla="*/ 0 h 1573"/>
                  <a:gd name="T6" fmla="*/ 987901250 w 392"/>
                  <a:gd name="T7" fmla="*/ 0 h 1573"/>
                  <a:gd name="T8" fmla="*/ 713205013 w 392"/>
                  <a:gd name="T9" fmla="*/ 2147483647 h 1573"/>
                  <a:gd name="T10" fmla="*/ 0 60000 65536"/>
                  <a:gd name="T11" fmla="*/ 0 60000 65536"/>
                  <a:gd name="T12" fmla="*/ 0 60000 65536"/>
                  <a:gd name="T13" fmla="*/ 0 60000 65536"/>
                  <a:gd name="T14" fmla="*/ 0 60000 65536"/>
                  <a:gd name="T15" fmla="*/ 0 w 392"/>
                  <a:gd name="T16" fmla="*/ 0 h 1573"/>
                  <a:gd name="T17" fmla="*/ 392 w 392"/>
                  <a:gd name="T18" fmla="*/ 1573 h 1573"/>
                </a:gdLst>
                <a:ahLst/>
                <a:cxnLst>
                  <a:cxn ang="T10">
                    <a:pos x="T0" y="T1"/>
                  </a:cxn>
                  <a:cxn ang="T11">
                    <a:pos x="T2" y="T3"/>
                  </a:cxn>
                  <a:cxn ang="T12">
                    <a:pos x="T4" y="T5"/>
                  </a:cxn>
                  <a:cxn ang="T13">
                    <a:pos x="T6" y="T7"/>
                  </a:cxn>
                  <a:cxn ang="T14">
                    <a:pos x="T8" y="T9"/>
                  </a:cxn>
                </a:cxnLst>
                <a:rect l="T15" t="T16" r="T17" b="T18"/>
                <a:pathLst>
                  <a:path w="392" h="1573">
                    <a:moveTo>
                      <a:pt x="283" y="1573"/>
                    </a:moveTo>
                    <a:lnTo>
                      <a:pt x="56" y="1573"/>
                    </a:lnTo>
                    <a:lnTo>
                      <a:pt x="0" y="0"/>
                    </a:lnTo>
                    <a:lnTo>
                      <a:pt x="392" y="0"/>
                    </a:lnTo>
                    <a:lnTo>
                      <a:pt x="283" y="1573"/>
                    </a:lnTo>
                    <a:close/>
                  </a:path>
                </a:pathLst>
              </a:custGeom>
              <a:solidFill>
                <a:srgbClr val="2D2E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5" name="Rectangle 20">
                <a:extLst>
                  <a:ext uri="{FF2B5EF4-FFF2-40B4-BE49-F238E27FC236}">
                    <a16:creationId xmlns="" xmlns:a16="http://schemas.microsoft.com/office/drawing/2014/main" id="{19A3FA1D-56FE-4559-BEF7-674EDFE2B231}"/>
                  </a:ext>
                </a:extLst>
              </p:cNvPr>
              <p:cNvSpPr>
                <a:spLocks noChangeArrowheads="1"/>
              </p:cNvSpPr>
              <p:nvPr/>
            </p:nvSpPr>
            <p:spPr bwMode="auto">
              <a:xfrm>
                <a:off x="739775" y="2371725"/>
                <a:ext cx="1236663" cy="1206500"/>
              </a:xfrm>
              <a:prstGeom prst="rect">
                <a:avLst/>
              </a:prstGeom>
              <a:solidFill>
                <a:srgbClr val="E8E1E5"/>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6" name="Rectangle 21">
                <a:extLst>
                  <a:ext uri="{FF2B5EF4-FFF2-40B4-BE49-F238E27FC236}">
                    <a16:creationId xmlns="" xmlns:a16="http://schemas.microsoft.com/office/drawing/2014/main" id="{CED9809B-D85D-4EE5-8FAC-311B60D143B5}"/>
                  </a:ext>
                </a:extLst>
              </p:cNvPr>
              <p:cNvSpPr>
                <a:spLocks noChangeArrowheads="1"/>
              </p:cNvSpPr>
              <p:nvPr/>
            </p:nvSpPr>
            <p:spPr bwMode="auto">
              <a:xfrm>
                <a:off x="1201738" y="2230437"/>
                <a:ext cx="312738" cy="179388"/>
              </a:xfrm>
              <a:prstGeom prst="rect">
                <a:avLst/>
              </a:prstGeom>
              <a:solidFill>
                <a:srgbClr val="373844"/>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7" name="Freeform 22">
                <a:extLst>
                  <a:ext uri="{FF2B5EF4-FFF2-40B4-BE49-F238E27FC236}">
                    <a16:creationId xmlns="" xmlns:a16="http://schemas.microsoft.com/office/drawing/2014/main" id="{3CE7B67B-1425-49FA-AFFD-2FF870E56C4C}"/>
                  </a:ext>
                </a:extLst>
              </p:cNvPr>
              <p:cNvSpPr>
                <a:spLocks noChangeArrowheads="1"/>
              </p:cNvSpPr>
              <p:nvPr/>
            </p:nvSpPr>
            <p:spPr bwMode="auto">
              <a:xfrm>
                <a:off x="1168400" y="2371725"/>
                <a:ext cx="379413" cy="1982788"/>
              </a:xfrm>
              <a:custGeom>
                <a:avLst/>
                <a:gdLst>
                  <a:gd name="T0" fmla="*/ 0 w 239"/>
                  <a:gd name="T1" fmla="*/ 2147483647 h 1249"/>
                  <a:gd name="T2" fmla="*/ 304940102 w 239"/>
                  <a:gd name="T3" fmla="*/ 2147483647 h 1249"/>
                  <a:gd name="T4" fmla="*/ 602318931 w 239"/>
                  <a:gd name="T5" fmla="*/ 2147483647 h 1249"/>
                  <a:gd name="T6" fmla="*/ 388104574 w 239"/>
                  <a:gd name="T7" fmla="*/ 0 h 1249"/>
                  <a:gd name="T8" fmla="*/ 214214357 w 239"/>
                  <a:gd name="T9" fmla="*/ 0 h 1249"/>
                  <a:gd name="T10" fmla="*/ 0 w 239"/>
                  <a:gd name="T11" fmla="*/ 2147483647 h 1249"/>
                  <a:gd name="T12" fmla="*/ 0 60000 65536"/>
                  <a:gd name="T13" fmla="*/ 0 60000 65536"/>
                  <a:gd name="T14" fmla="*/ 0 60000 65536"/>
                  <a:gd name="T15" fmla="*/ 0 60000 65536"/>
                  <a:gd name="T16" fmla="*/ 0 60000 65536"/>
                  <a:gd name="T17" fmla="*/ 0 60000 65536"/>
                  <a:gd name="T18" fmla="*/ 0 w 239"/>
                  <a:gd name="T19" fmla="*/ 0 h 1249"/>
                  <a:gd name="T20" fmla="*/ 239 w 239"/>
                  <a:gd name="T21" fmla="*/ 1249 h 1249"/>
                </a:gdLst>
                <a:ahLst/>
                <a:cxnLst>
                  <a:cxn ang="T12">
                    <a:pos x="T0" y="T1"/>
                  </a:cxn>
                  <a:cxn ang="T13">
                    <a:pos x="T2" y="T3"/>
                  </a:cxn>
                  <a:cxn ang="T14">
                    <a:pos x="T4" y="T5"/>
                  </a:cxn>
                  <a:cxn ang="T15">
                    <a:pos x="T6" y="T7"/>
                  </a:cxn>
                  <a:cxn ang="T16">
                    <a:pos x="T8" y="T9"/>
                  </a:cxn>
                  <a:cxn ang="T17">
                    <a:pos x="T10" y="T11"/>
                  </a:cxn>
                </a:cxnLst>
                <a:rect l="T18" t="T19" r="T20" b="T21"/>
                <a:pathLst>
                  <a:path w="239" h="1249">
                    <a:moveTo>
                      <a:pt x="0" y="1145"/>
                    </a:moveTo>
                    <a:lnTo>
                      <a:pt x="121" y="1249"/>
                    </a:lnTo>
                    <a:lnTo>
                      <a:pt x="239" y="1145"/>
                    </a:lnTo>
                    <a:lnTo>
                      <a:pt x="154" y="0"/>
                    </a:lnTo>
                    <a:lnTo>
                      <a:pt x="85" y="0"/>
                    </a:lnTo>
                    <a:lnTo>
                      <a:pt x="0" y="1145"/>
                    </a:lnTo>
                    <a:close/>
                  </a:path>
                </a:pathLst>
              </a:custGeom>
              <a:solidFill>
                <a:srgbClr val="3738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Freeform 23">
                <a:extLst>
                  <a:ext uri="{FF2B5EF4-FFF2-40B4-BE49-F238E27FC236}">
                    <a16:creationId xmlns="" xmlns:a16="http://schemas.microsoft.com/office/drawing/2014/main" id="{A6C4D663-C842-46A6-800C-E3BC22B9F848}"/>
                  </a:ext>
                </a:extLst>
              </p:cNvPr>
              <p:cNvSpPr>
                <a:spLocks noChangeArrowheads="1"/>
              </p:cNvSpPr>
              <p:nvPr/>
            </p:nvSpPr>
            <p:spPr bwMode="auto">
              <a:xfrm>
                <a:off x="1457325" y="2230437"/>
                <a:ext cx="357188" cy="242888"/>
              </a:xfrm>
              <a:custGeom>
                <a:avLst/>
                <a:gdLst>
                  <a:gd name="T0" fmla="*/ 126007989 w 225"/>
                  <a:gd name="T1" fmla="*/ 385585494 h 153"/>
                  <a:gd name="T2" fmla="*/ 567036744 w 225"/>
                  <a:gd name="T3" fmla="*/ 224295162 h 153"/>
                  <a:gd name="T4" fmla="*/ 567036744 w 225"/>
                  <a:gd name="T5" fmla="*/ 0 h 153"/>
                  <a:gd name="T6" fmla="*/ 0 w 225"/>
                  <a:gd name="T7" fmla="*/ 0 h 153"/>
                  <a:gd name="T8" fmla="*/ 126007989 w 225"/>
                  <a:gd name="T9" fmla="*/ 385585494 h 153"/>
                  <a:gd name="T10" fmla="*/ 0 60000 65536"/>
                  <a:gd name="T11" fmla="*/ 0 60000 65536"/>
                  <a:gd name="T12" fmla="*/ 0 60000 65536"/>
                  <a:gd name="T13" fmla="*/ 0 60000 65536"/>
                  <a:gd name="T14" fmla="*/ 0 60000 65536"/>
                  <a:gd name="T15" fmla="*/ 0 w 225"/>
                  <a:gd name="T16" fmla="*/ 0 h 153"/>
                  <a:gd name="T17" fmla="*/ 225 w 225"/>
                  <a:gd name="T18" fmla="*/ 153 h 153"/>
                </a:gdLst>
                <a:ahLst/>
                <a:cxnLst>
                  <a:cxn ang="T10">
                    <a:pos x="T0" y="T1"/>
                  </a:cxn>
                  <a:cxn ang="T11">
                    <a:pos x="T2" y="T3"/>
                  </a:cxn>
                  <a:cxn ang="T12">
                    <a:pos x="T4" y="T5"/>
                  </a:cxn>
                  <a:cxn ang="T13">
                    <a:pos x="T6" y="T7"/>
                  </a:cxn>
                  <a:cxn ang="T14">
                    <a:pos x="T8" y="T9"/>
                  </a:cxn>
                </a:cxnLst>
                <a:rect l="T15" t="T16" r="T17" b="T18"/>
                <a:pathLst>
                  <a:path w="225" h="153">
                    <a:moveTo>
                      <a:pt x="50" y="153"/>
                    </a:moveTo>
                    <a:lnTo>
                      <a:pt x="225" y="89"/>
                    </a:lnTo>
                    <a:lnTo>
                      <a:pt x="225" y="0"/>
                    </a:lnTo>
                    <a:lnTo>
                      <a:pt x="0" y="0"/>
                    </a:lnTo>
                    <a:lnTo>
                      <a:pt x="50" y="153"/>
                    </a:lnTo>
                    <a:close/>
                  </a:path>
                </a:pathLst>
              </a:custGeom>
              <a:solidFill>
                <a:srgbClr val="FEF6F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9" name="Freeform 24">
                <a:extLst>
                  <a:ext uri="{FF2B5EF4-FFF2-40B4-BE49-F238E27FC236}">
                    <a16:creationId xmlns="" xmlns:a16="http://schemas.microsoft.com/office/drawing/2014/main" id="{9EB65F4B-680E-4448-92B1-B58D0AC1FFB4}"/>
                  </a:ext>
                </a:extLst>
              </p:cNvPr>
              <p:cNvSpPr>
                <a:spLocks noChangeArrowheads="1"/>
              </p:cNvSpPr>
              <p:nvPr/>
            </p:nvSpPr>
            <p:spPr bwMode="auto">
              <a:xfrm>
                <a:off x="901700" y="2230437"/>
                <a:ext cx="357188" cy="242888"/>
              </a:xfrm>
              <a:custGeom>
                <a:avLst/>
                <a:gdLst>
                  <a:gd name="T0" fmla="*/ 441028755 w 225"/>
                  <a:gd name="T1" fmla="*/ 385585494 h 153"/>
                  <a:gd name="T2" fmla="*/ 0 w 225"/>
                  <a:gd name="T3" fmla="*/ 224295162 h 153"/>
                  <a:gd name="T4" fmla="*/ 0 w 225"/>
                  <a:gd name="T5" fmla="*/ 0 h 153"/>
                  <a:gd name="T6" fmla="*/ 567036744 w 225"/>
                  <a:gd name="T7" fmla="*/ 0 h 153"/>
                  <a:gd name="T8" fmla="*/ 441028755 w 225"/>
                  <a:gd name="T9" fmla="*/ 385585494 h 153"/>
                  <a:gd name="T10" fmla="*/ 0 60000 65536"/>
                  <a:gd name="T11" fmla="*/ 0 60000 65536"/>
                  <a:gd name="T12" fmla="*/ 0 60000 65536"/>
                  <a:gd name="T13" fmla="*/ 0 60000 65536"/>
                  <a:gd name="T14" fmla="*/ 0 60000 65536"/>
                  <a:gd name="T15" fmla="*/ 0 w 225"/>
                  <a:gd name="T16" fmla="*/ 0 h 153"/>
                  <a:gd name="T17" fmla="*/ 225 w 225"/>
                  <a:gd name="T18" fmla="*/ 153 h 153"/>
                </a:gdLst>
                <a:ahLst/>
                <a:cxnLst>
                  <a:cxn ang="T10">
                    <a:pos x="T0" y="T1"/>
                  </a:cxn>
                  <a:cxn ang="T11">
                    <a:pos x="T2" y="T3"/>
                  </a:cxn>
                  <a:cxn ang="T12">
                    <a:pos x="T4" y="T5"/>
                  </a:cxn>
                  <a:cxn ang="T13">
                    <a:pos x="T6" y="T7"/>
                  </a:cxn>
                  <a:cxn ang="T14">
                    <a:pos x="T8" y="T9"/>
                  </a:cxn>
                </a:cxnLst>
                <a:rect l="T15" t="T16" r="T17" b="T18"/>
                <a:pathLst>
                  <a:path w="225" h="153">
                    <a:moveTo>
                      <a:pt x="175" y="153"/>
                    </a:moveTo>
                    <a:lnTo>
                      <a:pt x="0" y="89"/>
                    </a:lnTo>
                    <a:lnTo>
                      <a:pt x="0" y="0"/>
                    </a:lnTo>
                    <a:lnTo>
                      <a:pt x="225" y="0"/>
                    </a:lnTo>
                    <a:lnTo>
                      <a:pt x="175" y="153"/>
                    </a:lnTo>
                    <a:close/>
                  </a:path>
                </a:pathLst>
              </a:custGeom>
              <a:solidFill>
                <a:srgbClr val="FEF6F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 name="Freeform 26">
                <a:extLst>
                  <a:ext uri="{FF2B5EF4-FFF2-40B4-BE49-F238E27FC236}">
                    <a16:creationId xmlns="" xmlns:a16="http://schemas.microsoft.com/office/drawing/2014/main" id="{033B927A-32E0-4DCC-8CC4-4E7AC4705DFF}"/>
                  </a:ext>
                </a:extLst>
              </p:cNvPr>
              <p:cNvSpPr>
                <a:spLocks noChangeArrowheads="1"/>
              </p:cNvSpPr>
              <p:nvPr/>
            </p:nvSpPr>
            <p:spPr bwMode="auto">
              <a:xfrm>
                <a:off x="0" y="4587875"/>
                <a:ext cx="436563" cy="319088"/>
              </a:xfrm>
              <a:custGeom>
                <a:avLst/>
                <a:gdLst>
                  <a:gd name="T0" fmla="*/ 1373882578 w 116"/>
                  <a:gd name="T1" fmla="*/ 140924277 h 85"/>
                  <a:gd name="T2" fmla="*/ 1218082276 w 116"/>
                  <a:gd name="T3" fmla="*/ 70462138 h 85"/>
                  <a:gd name="T4" fmla="*/ 1189754606 w 116"/>
                  <a:gd name="T5" fmla="*/ 0 h 85"/>
                  <a:gd name="T6" fmla="*/ 14161953 w 116"/>
                  <a:gd name="T7" fmla="*/ 112739421 h 85"/>
                  <a:gd name="T8" fmla="*/ 14161953 w 116"/>
                  <a:gd name="T9" fmla="*/ 422769076 h 85"/>
                  <a:gd name="T10" fmla="*/ 764843322 w 116"/>
                  <a:gd name="T11" fmla="*/ 1169663989 h 85"/>
                  <a:gd name="T12" fmla="*/ 1288899569 w 116"/>
                  <a:gd name="T13" fmla="*/ 450953931 h 85"/>
                  <a:gd name="T14" fmla="*/ 1586338220 w 116"/>
                  <a:gd name="T15" fmla="*/ 436861504 h 85"/>
                  <a:gd name="T16" fmla="*/ 1373882578 w 116"/>
                  <a:gd name="T17" fmla="*/ 140924277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85"/>
                  <a:gd name="T29" fmla="*/ 116 w 11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85">
                    <a:moveTo>
                      <a:pt x="97" y="10"/>
                    </a:moveTo>
                    <a:cubicBezTo>
                      <a:pt x="93" y="8"/>
                      <a:pt x="90" y="6"/>
                      <a:pt x="86" y="5"/>
                    </a:cubicBezTo>
                    <a:cubicBezTo>
                      <a:pt x="85" y="3"/>
                      <a:pt x="84" y="2"/>
                      <a:pt x="84" y="0"/>
                    </a:cubicBezTo>
                    <a:cubicBezTo>
                      <a:pt x="1" y="8"/>
                      <a:pt x="1" y="8"/>
                      <a:pt x="1" y="8"/>
                    </a:cubicBezTo>
                    <a:cubicBezTo>
                      <a:pt x="0" y="15"/>
                      <a:pt x="0" y="22"/>
                      <a:pt x="1" y="30"/>
                    </a:cubicBezTo>
                    <a:cubicBezTo>
                      <a:pt x="5" y="62"/>
                      <a:pt x="29" y="85"/>
                      <a:pt x="54" y="83"/>
                    </a:cubicBezTo>
                    <a:cubicBezTo>
                      <a:pt x="76" y="82"/>
                      <a:pt x="91" y="60"/>
                      <a:pt x="91" y="32"/>
                    </a:cubicBezTo>
                    <a:cubicBezTo>
                      <a:pt x="100" y="35"/>
                      <a:pt x="108" y="35"/>
                      <a:pt x="112" y="31"/>
                    </a:cubicBezTo>
                    <a:cubicBezTo>
                      <a:pt x="116" y="26"/>
                      <a:pt x="110" y="17"/>
                      <a:pt x="97" y="10"/>
                    </a:cubicBezTo>
                  </a:path>
                </a:pathLst>
              </a:custGeom>
              <a:solidFill>
                <a:srgbClr val="FDD0A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27">
                <a:extLst>
                  <a:ext uri="{FF2B5EF4-FFF2-40B4-BE49-F238E27FC236}">
                    <a16:creationId xmlns="" xmlns:a16="http://schemas.microsoft.com/office/drawing/2014/main" id="{5472922C-260F-4799-AE99-908267A58C71}"/>
                  </a:ext>
                </a:extLst>
              </p:cNvPr>
              <p:cNvSpPr>
                <a:spLocks noChangeArrowheads="1"/>
              </p:cNvSpPr>
              <p:nvPr/>
            </p:nvSpPr>
            <p:spPr bwMode="auto">
              <a:xfrm>
                <a:off x="1300163" y="2371725"/>
                <a:ext cx="1133475" cy="2320925"/>
              </a:xfrm>
              <a:custGeom>
                <a:avLst/>
                <a:gdLst>
                  <a:gd name="T0" fmla="*/ 774771448 w 302"/>
                  <a:gd name="T1" fmla="*/ 2147483647 h 618"/>
                  <a:gd name="T2" fmla="*/ 760681828 w 302"/>
                  <a:gd name="T3" fmla="*/ 2147483647 h 618"/>
                  <a:gd name="T4" fmla="*/ 732510095 w 302"/>
                  <a:gd name="T5" fmla="*/ 2147483647 h 618"/>
                  <a:gd name="T6" fmla="*/ 14085866 w 302"/>
                  <a:gd name="T7" fmla="*/ 2147483647 h 618"/>
                  <a:gd name="T8" fmla="*/ 0 w 302"/>
                  <a:gd name="T9" fmla="*/ 2147483647 h 618"/>
                  <a:gd name="T10" fmla="*/ 0 w 302"/>
                  <a:gd name="T11" fmla="*/ 2147483647 h 618"/>
                  <a:gd name="T12" fmla="*/ 1887622458 w 302"/>
                  <a:gd name="T13" fmla="*/ 0 h 618"/>
                  <a:gd name="T14" fmla="*/ 2147483647 w 302"/>
                  <a:gd name="T15" fmla="*/ 0 h 618"/>
                  <a:gd name="T16" fmla="*/ 2147483647 w 302"/>
                  <a:gd name="T17" fmla="*/ 2147483647 h 618"/>
                  <a:gd name="T18" fmla="*/ 2147483647 w 302"/>
                  <a:gd name="T19" fmla="*/ 2147483647 h 618"/>
                  <a:gd name="T20" fmla="*/ 774771448 w 302"/>
                  <a:gd name="T21" fmla="*/ 2147483647 h 6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618"/>
                  <a:gd name="T35" fmla="*/ 302 w 302"/>
                  <a:gd name="T36" fmla="*/ 618 h 6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618">
                    <a:moveTo>
                      <a:pt x="55" y="618"/>
                    </a:moveTo>
                    <a:cubicBezTo>
                      <a:pt x="54" y="618"/>
                      <a:pt x="54" y="618"/>
                      <a:pt x="54" y="618"/>
                    </a:cubicBezTo>
                    <a:cubicBezTo>
                      <a:pt x="54" y="618"/>
                      <a:pt x="53" y="618"/>
                      <a:pt x="52" y="618"/>
                    </a:cubicBezTo>
                    <a:cubicBezTo>
                      <a:pt x="26" y="618"/>
                      <a:pt x="4" y="602"/>
                      <a:pt x="1" y="580"/>
                    </a:cubicBezTo>
                    <a:cubicBezTo>
                      <a:pt x="0" y="580"/>
                      <a:pt x="0" y="580"/>
                      <a:pt x="0" y="580"/>
                    </a:cubicBezTo>
                    <a:cubicBezTo>
                      <a:pt x="0" y="304"/>
                      <a:pt x="0" y="304"/>
                      <a:pt x="0" y="304"/>
                    </a:cubicBezTo>
                    <a:cubicBezTo>
                      <a:pt x="134" y="0"/>
                      <a:pt x="134" y="0"/>
                      <a:pt x="134" y="0"/>
                    </a:cubicBezTo>
                    <a:cubicBezTo>
                      <a:pt x="302" y="0"/>
                      <a:pt x="302" y="0"/>
                      <a:pt x="302" y="0"/>
                    </a:cubicBezTo>
                    <a:cubicBezTo>
                      <a:pt x="236" y="304"/>
                      <a:pt x="236" y="304"/>
                      <a:pt x="236" y="304"/>
                    </a:cubicBezTo>
                    <a:cubicBezTo>
                      <a:pt x="236" y="618"/>
                      <a:pt x="236" y="618"/>
                      <a:pt x="236" y="618"/>
                    </a:cubicBezTo>
                    <a:lnTo>
                      <a:pt x="55" y="618"/>
                    </a:lnTo>
                    <a:close/>
                  </a:path>
                </a:pathLst>
              </a:custGeom>
              <a:solidFill>
                <a:srgbClr val="98D5D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28">
                <a:extLst>
                  <a:ext uri="{FF2B5EF4-FFF2-40B4-BE49-F238E27FC236}">
                    <a16:creationId xmlns="" xmlns:a16="http://schemas.microsoft.com/office/drawing/2014/main" id="{C5494263-070D-4AF4-8A06-0DD23543B38A}"/>
                  </a:ext>
                </a:extLst>
              </p:cNvPr>
              <p:cNvSpPr>
                <a:spLocks noChangeArrowheads="1"/>
              </p:cNvSpPr>
              <p:nvPr/>
            </p:nvSpPr>
            <p:spPr bwMode="auto">
              <a:xfrm>
                <a:off x="1300163" y="2297112"/>
                <a:ext cx="784225" cy="1216025"/>
              </a:xfrm>
              <a:custGeom>
                <a:avLst/>
                <a:gdLst>
                  <a:gd name="T0" fmla="*/ 667842200 w 494"/>
                  <a:gd name="T1" fmla="*/ 965220638 h 766"/>
                  <a:gd name="T2" fmla="*/ 0 w 494"/>
                  <a:gd name="T3" fmla="*/ 1930439688 h 766"/>
                  <a:gd name="T4" fmla="*/ 839212825 w 494"/>
                  <a:gd name="T5" fmla="*/ 0 h 766"/>
                  <a:gd name="T6" fmla="*/ 1244957188 w 494"/>
                  <a:gd name="T7" fmla="*/ 118448138 h 766"/>
                  <a:gd name="T8" fmla="*/ 970260950 w 494"/>
                  <a:gd name="T9" fmla="*/ 514111875 h 766"/>
                  <a:gd name="T10" fmla="*/ 685482500 w 494"/>
                  <a:gd name="T11" fmla="*/ 934978763 h 766"/>
                  <a:gd name="T12" fmla="*/ 667842200 w 494"/>
                  <a:gd name="T13" fmla="*/ 965220638 h 766"/>
                  <a:gd name="T14" fmla="*/ 0 60000 65536"/>
                  <a:gd name="T15" fmla="*/ 0 60000 65536"/>
                  <a:gd name="T16" fmla="*/ 0 60000 65536"/>
                  <a:gd name="T17" fmla="*/ 0 60000 65536"/>
                  <a:gd name="T18" fmla="*/ 0 60000 65536"/>
                  <a:gd name="T19" fmla="*/ 0 60000 65536"/>
                  <a:gd name="T20" fmla="*/ 0 60000 65536"/>
                  <a:gd name="T21" fmla="*/ 0 w 494"/>
                  <a:gd name="T22" fmla="*/ 0 h 766"/>
                  <a:gd name="T23" fmla="*/ 494 w 494"/>
                  <a:gd name="T24" fmla="*/ 766 h 7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4" h="766">
                    <a:moveTo>
                      <a:pt x="265" y="383"/>
                    </a:moveTo>
                    <a:lnTo>
                      <a:pt x="0" y="766"/>
                    </a:lnTo>
                    <a:lnTo>
                      <a:pt x="333" y="0"/>
                    </a:lnTo>
                    <a:lnTo>
                      <a:pt x="494" y="47"/>
                    </a:lnTo>
                    <a:lnTo>
                      <a:pt x="385" y="204"/>
                    </a:lnTo>
                    <a:lnTo>
                      <a:pt x="272" y="371"/>
                    </a:lnTo>
                    <a:lnTo>
                      <a:pt x="265" y="383"/>
                    </a:lnTo>
                    <a:close/>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29">
                <a:extLst>
                  <a:ext uri="{FF2B5EF4-FFF2-40B4-BE49-F238E27FC236}">
                    <a16:creationId xmlns="" xmlns:a16="http://schemas.microsoft.com/office/drawing/2014/main" id="{FB655302-B7AC-4A0E-92F4-214276FE3CDE}"/>
                  </a:ext>
                </a:extLst>
              </p:cNvPr>
              <p:cNvSpPr>
                <a:spLocks noChangeArrowheads="1"/>
              </p:cNvSpPr>
              <p:nvPr/>
            </p:nvSpPr>
            <p:spPr bwMode="auto">
              <a:xfrm>
                <a:off x="282575" y="2371725"/>
                <a:ext cx="1133475" cy="2320925"/>
              </a:xfrm>
              <a:custGeom>
                <a:avLst/>
                <a:gdLst>
                  <a:gd name="T0" fmla="*/ 2147483647 w 302"/>
                  <a:gd name="T1" fmla="*/ 2147483647 h 618"/>
                  <a:gd name="T2" fmla="*/ 2147483647 w 302"/>
                  <a:gd name="T3" fmla="*/ 2147483647 h 618"/>
                  <a:gd name="T4" fmla="*/ 2147483647 w 302"/>
                  <a:gd name="T5" fmla="*/ 2147483647 h 618"/>
                  <a:gd name="T6" fmla="*/ 2147483647 w 302"/>
                  <a:gd name="T7" fmla="*/ 2147483647 h 618"/>
                  <a:gd name="T8" fmla="*/ 2147483647 w 302"/>
                  <a:gd name="T9" fmla="*/ 2147483647 h 618"/>
                  <a:gd name="T10" fmla="*/ 2147483647 w 302"/>
                  <a:gd name="T11" fmla="*/ 2147483647 h 618"/>
                  <a:gd name="T12" fmla="*/ 2147483647 w 302"/>
                  <a:gd name="T13" fmla="*/ 0 h 618"/>
                  <a:gd name="T14" fmla="*/ 0 w 302"/>
                  <a:gd name="T15" fmla="*/ 0 h 618"/>
                  <a:gd name="T16" fmla="*/ 929723486 w 302"/>
                  <a:gd name="T17" fmla="*/ 2147483647 h 618"/>
                  <a:gd name="T18" fmla="*/ 929723486 w 302"/>
                  <a:gd name="T19" fmla="*/ 2147483647 h 618"/>
                  <a:gd name="T20" fmla="*/ 2147483647 w 302"/>
                  <a:gd name="T21" fmla="*/ 2147483647 h 6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618"/>
                  <a:gd name="T35" fmla="*/ 302 w 302"/>
                  <a:gd name="T36" fmla="*/ 618 h 6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618">
                    <a:moveTo>
                      <a:pt x="248" y="618"/>
                    </a:moveTo>
                    <a:cubicBezTo>
                      <a:pt x="248" y="618"/>
                      <a:pt x="248" y="618"/>
                      <a:pt x="248" y="618"/>
                    </a:cubicBezTo>
                    <a:cubicBezTo>
                      <a:pt x="249" y="618"/>
                      <a:pt x="249" y="618"/>
                      <a:pt x="250" y="618"/>
                    </a:cubicBezTo>
                    <a:cubicBezTo>
                      <a:pt x="276" y="618"/>
                      <a:pt x="298" y="602"/>
                      <a:pt x="301" y="580"/>
                    </a:cubicBezTo>
                    <a:cubicBezTo>
                      <a:pt x="302" y="580"/>
                      <a:pt x="302" y="580"/>
                      <a:pt x="302" y="580"/>
                    </a:cubicBezTo>
                    <a:cubicBezTo>
                      <a:pt x="302" y="304"/>
                      <a:pt x="302" y="304"/>
                      <a:pt x="302" y="304"/>
                    </a:cubicBezTo>
                    <a:cubicBezTo>
                      <a:pt x="168" y="0"/>
                      <a:pt x="168" y="0"/>
                      <a:pt x="168" y="0"/>
                    </a:cubicBezTo>
                    <a:cubicBezTo>
                      <a:pt x="0" y="0"/>
                      <a:pt x="0" y="0"/>
                      <a:pt x="0" y="0"/>
                    </a:cubicBezTo>
                    <a:cubicBezTo>
                      <a:pt x="66" y="304"/>
                      <a:pt x="66" y="304"/>
                      <a:pt x="66" y="304"/>
                    </a:cubicBezTo>
                    <a:cubicBezTo>
                      <a:pt x="66" y="618"/>
                      <a:pt x="66" y="618"/>
                      <a:pt x="66" y="618"/>
                    </a:cubicBezTo>
                    <a:lnTo>
                      <a:pt x="248" y="618"/>
                    </a:lnTo>
                    <a:close/>
                  </a:path>
                </a:pathLst>
              </a:custGeom>
              <a:solidFill>
                <a:srgbClr val="98D5D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30">
                <a:extLst>
                  <a:ext uri="{FF2B5EF4-FFF2-40B4-BE49-F238E27FC236}">
                    <a16:creationId xmlns="" xmlns:a16="http://schemas.microsoft.com/office/drawing/2014/main" id="{CCD95449-96E4-4C6E-BDE0-754D537CD826}"/>
                  </a:ext>
                </a:extLst>
              </p:cNvPr>
              <p:cNvSpPr>
                <a:spLocks noChangeArrowheads="1"/>
              </p:cNvSpPr>
              <p:nvPr/>
            </p:nvSpPr>
            <p:spPr bwMode="auto">
              <a:xfrm>
                <a:off x="631825" y="2297112"/>
                <a:ext cx="784225" cy="1216025"/>
              </a:xfrm>
              <a:custGeom>
                <a:avLst/>
                <a:gdLst>
                  <a:gd name="T0" fmla="*/ 0 w 494"/>
                  <a:gd name="T1" fmla="*/ 118448138 h 766"/>
                  <a:gd name="T2" fmla="*/ 405745950 w 494"/>
                  <a:gd name="T3" fmla="*/ 0 h 766"/>
                  <a:gd name="T4" fmla="*/ 1244957188 w 494"/>
                  <a:gd name="T5" fmla="*/ 1930439688 h 766"/>
                  <a:gd name="T6" fmla="*/ 274697825 w 494"/>
                  <a:gd name="T7" fmla="*/ 514111875 h 766"/>
                  <a:gd name="T8" fmla="*/ 0 w 494"/>
                  <a:gd name="T9" fmla="*/ 118448138 h 766"/>
                  <a:gd name="T10" fmla="*/ 0 60000 65536"/>
                  <a:gd name="T11" fmla="*/ 0 60000 65536"/>
                  <a:gd name="T12" fmla="*/ 0 60000 65536"/>
                  <a:gd name="T13" fmla="*/ 0 60000 65536"/>
                  <a:gd name="T14" fmla="*/ 0 60000 65536"/>
                  <a:gd name="T15" fmla="*/ 0 w 494"/>
                  <a:gd name="T16" fmla="*/ 0 h 766"/>
                  <a:gd name="T17" fmla="*/ 494 w 494"/>
                  <a:gd name="T18" fmla="*/ 766 h 766"/>
                </a:gdLst>
                <a:ahLst/>
                <a:cxnLst>
                  <a:cxn ang="T10">
                    <a:pos x="T0" y="T1"/>
                  </a:cxn>
                  <a:cxn ang="T11">
                    <a:pos x="T2" y="T3"/>
                  </a:cxn>
                  <a:cxn ang="T12">
                    <a:pos x="T4" y="T5"/>
                  </a:cxn>
                  <a:cxn ang="T13">
                    <a:pos x="T6" y="T7"/>
                  </a:cxn>
                  <a:cxn ang="T14">
                    <a:pos x="T8" y="T9"/>
                  </a:cxn>
                </a:cxnLst>
                <a:rect l="T15" t="T16" r="T17" b="T18"/>
                <a:pathLst>
                  <a:path w="494" h="766">
                    <a:moveTo>
                      <a:pt x="0" y="47"/>
                    </a:moveTo>
                    <a:lnTo>
                      <a:pt x="161" y="0"/>
                    </a:lnTo>
                    <a:lnTo>
                      <a:pt x="494" y="766"/>
                    </a:lnTo>
                    <a:lnTo>
                      <a:pt x="109" y="204"/>
                    </a:lnTo>
                    <a:lnTo>
                      <a:pt x="0" y="47"/>
                    </a:lnTo>
                    <a:close/>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31">
                <a:extLst>
                  <a:ext uri="{FF2B5EF4-FFF2-40B4-BE49-F238E27FC236}">
                    <a16:creationId xmlns="" xmlns:a16="http://schemas.microsoft.com/office/drawing/2014/main" id="{0167541D-C357-442C-B264-4A8747D0ECF1}"/>
                  </a:ext>
                </a:extLst>
              </p:cNvPr>
              <p:cNvSpPr>
                <a:spLocks noChangeArrowheads="1"/>
              </p:cNvSpPr>
              <p:nvPr/>
            </p:nvSpPr>
            <p:spPr bwMode="auto">
              <a:xfrm>
                <a:off x="458788" y="1290637"/>
                <a:ext cx="115888" cy="117475"/>
              </a:xfrm>
              <a:custGeom>
                <a:avLst/>
                <a:gdLst>
                  <a:gd name="T0" fmla="*/ 97824425 w 31"/>
                  <a:gd name="T1" fmla="*/ 344648913 h 31"/>
                  <a:gd name="T2" fmla="*/ 321424714 w 31"/>
                  <a:gd name="T3" fmla="*/ 100524494 h 31"/>
                  <a:gd name="T4" fmla="*/ 433226727 w 31"/>
                  <a:gd name="T5" fmla="*/ 129245237 h 31"/>
                  <a:gd name="T6" fmla="*/ 223600289 w 31"/>
                  <a:gd name="T7" fmla="*/ 0 h 31"/>
                  <a:gd name="T8" fmla="*/ 0 w 31"/>
                  <a:gd name="T9" fmla="*/ 244128208 h 31"/>
                  <a:gd name="T10" fmla="*/ 125775863 w 31"/>
                  <a:gd name="T11" fmla="*/ 445173407 h 31"/>
                  <a:gd name="T12" fmla="*/ 97824425 w 31"/>
                  <a:gd name="T13" fmla="*/ 344648913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7" y="24"/>
                    </a:moveTo>
                    <a:cubicBezTo>
                      <a:pt x="7" y="15"/>
                      <a:pt x="14" y="7"/>
                      <a:pt x="23" y="7"/>
                    </a:cubicBezTo>
                    <a:cubicBezTo>
                      <a:pt x="26" y="7"/>
                      <a:pt x="29" y="8"/>
                      <a:pt x="31" y="9"/>
                    </a:cubicBezTo>
                    <a:cubicBezTo>
                      <a:pt x="28" y="4"/>
                      <a:pt x="23" y="0"/>
                      <a:pt x="16" y="0"/>
                    </a:cubicBezTo>
                    <a:cubicBezTo>
                      <a:pt x="7" y="0"/>
                      <a:pt x="0" y="8"/>
                      <a:pt x="0" y="17"/>
                    </a:cubicBezTo>
                    <a:cubicBezTo>
                      <a:pt x="0" y="23"/>
                      <a:pt x="3" y="29"/>
                      <a:pt x="9" y="31"/>
                    </a:cubicBezTo>
                    <a:cubicBezTo>
                      <a:pt x="8" y="29"/>
                      <a:pt x="7" y="27"/>
                      <a:pt x="7" y="24"/>
                    </a:cubicBezTo>
                  </a:path>
                </a:pathLst>
              </a:custGeom>
              <a:solidFill>
                <a:srgbClr val="D3AB9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32">
                <a:extLst>
                  <a:ext uri="{FF2B5EF4-FFF2-40B4-BE49-F238E27FC236}">
                    <a16:creationId xmlns="" xmlns:a16="http://schemas.microsoft.com/office/drawing/2014/main" id="{DB87DE00-16EC-4B4B-8070-DF9BAE44F8C5}"/>
                  </a:ext>
                </a:extLst>
              </p:cNvPr>
              <p:cNvSpPr>
                <a:spLocks noChangeArrowheads="1"/>
              </p:cNvSpPr>
              <p:nvPr/>
            </p:nvSpPr>
            <p:spPr bwMode="auto">
              <a:xfrm>
                <a:off x="2136775" y="1290637"/>
                <a:ext cx="117475" cy="117475"/>
              </a:xfrm>
              <a:custGeom>
                <a:avLst/>
                <a:gdLst>
                  <a:gd name="T0" fmla="*/ 344648913 w 31"/>
                  <a:gd name="T1" fmla="*/ 344648913 h 31"/>
                  <a:gd name="T2" fmla="*/ 100524494 w 31"/>
                  <a:gd name="T3" fmla="*/ 100524494 h 31"/>
                  <a:gd name="T4" fmla="*/ 0 w 31"/>
                  <a:gd name="T5" fmla="*/ 129245237 h 31"/>
                  <a:gd name="T6" fmla="*/ 201045199 w 31"/>
                  <a:gd name="T7" fmla="*/ 0 h 31"/>
                  <a:gd name="T8" fmla="*/ 445173407 w 31"/>
                  <a:gd name="T9" fmla="*/ 244128208 h 31"/>
                  <a:gd name="T10" fmla="*/ 315928170 w 31"/>
                  <a:gd name="T11" fmla="*/ 445173407 h 31"/>
                  <a:gd name="T12" fmla="*/ 344648913 w 31"/>
                  <a:gd name="T13" fmla="*/ 344648913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24" y="24"/>
                    </a:moveTo>
                    <a:cubicBezTo>
                      <a:pt x="24" y="15"/>
                      <a:pt x="16" y="7"/>
                      <a:pt x="7" y="7"/>
                    </a:cubicBezTo>
                    <a:cubicBezTo>
                      <a:pt x="4" y="7"/>
                      <a:pt x="2" y="8"/>
                      <a:pt x="0" y="9"/>
                    </a:cubicBezTo>
                    <a:cubicBezTo>
                      <a:pt x="2" y="4"/>
                      <a:pt x="8" y="0"/>
                      <a:pt x="14" y="0"/>
                    </a:cubicBezTo>
                    <a:cubicBezTo>
                      <a:pt x="23" y="0"/>
                      <a:pt x="31" y="8"/>
                      <a:pt x="31" y="17"/>
                    </a:cubicBezTo>
                    <a:cubicBezTo>
                      <a:pt x="31" y="23"/>
                      <a:pt x="27" y="29"/>
                      <a:pt x="22" y="31"/>
                    </a:cubicBezTo>
                    <a:cubicBezTo>
                      <a:pt x="23" y="29"/>
                      <a:pt x="24" y="27"/>
                      <a:pt x="24" y="24"/>
                    </a:cubicBezTo>
                  </a:path>
                </a:pathLst>
              </a:custGeom>
              <a:solidFill>
                <a:srgbClr val="DDAA8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33">
                <a:extLst>
                  <a:ext uri="{FF2B5EF4-FFF2-40B4-BE49-F238E27FC236}">
                    <a16:creationId xmlns="" xmlns:a16="http://schemas.microsoft.com/office/drawing/2014/main" id="{17526468-0216-46D4-908B-BD5FB7DAA5C8}"/>
                  </a:ext>
                </a:extLst>
              </p:cNvPr>
              <p:cNvSpPr>
                <a:spLocks noChangeArrowheads="1"/>
              </p:cNvSpPr>
              <p:nvPr/>
            </p:nvSpPr>
            <p:spPr bwMode="auto">
              <a:xfrm>
                <a:off x="444500" y="1290637"/>
                <a:ext cx="115888" cy="117475"/>
              </a:xfrm>
              <a:custGeom>
                <a:avLst/>
                <a:gdLst>
                  <a:gd name="T0" fmla="*/ 97824425 w 31"/>
                  <a:gd name="T1" fmla="*/ 344648913 h 31"/>
                  <a:gd name="T2" fmla="*/ 335402302 w 31"/>
                  <a:gd name="T3" fmla="*/ 100524494 h 31"/>
                  <a:gd name="T4" fmla="*/ 433226727 w 31"/>
                  <a:gd name="T5" fmla="*/ 129245237 h 31"/>
                  <a:gd name="T6" fmla="*/ 237574138 w 31"/>
                  <a:gd name="T7" fmla="*/ 0 h 31"/>
                  <a:gd name="T8" fmla="*/ 0 w 31"/>
                  <a:gd name="T9" fmla="*/ 244128208 h 31"/>
                  <a:gd name="T10" fmla="*/ 125775863 w 31"/>
                  <a:gd name="T11" fmla="*/ 445173407 h 31"/>
                  <a:gd name="T12" fmla="*/ 97824425 w 31"/>
                  <a:gd name="T13" fmla="*/ 344648913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7" y="24"/>
                    </a:moveTo>
                    <a:cubicBezTo>
                      <a:pt x="7" y="15"/>
                      <a:pt x="15" y="7"/>
                      <a:pt x="24" y="7"/>
                    </a:cubicBezTo>
                    <a:cubicBezTo>
                      <a:pt x="26" y="7"/>
                      <a:pt x="29" y="8"/>
                      <a:pt x="31" y="9"/>
                    </a:cubicBezTo>
                    <a:cubicBezTo>
                      <a:pt x="28" y="4"/>
                      <a:pt x="23" y="0"/>
                      <a:pt x="17" y="0"/>
                    </a:cubicBezTo>
                    <a:cubicBezTo>
                      <a:pt x="7" y="0"/>
                      <a:pt x="0" y="8"/>
                      <a:pt x="0" y="17"/>
                    </a:cubicBezTo>
                    <a:cubicBezTo>
                      <a:pt x="0" y="23"/>
                      <a:pt x="4" y="29"/>
                      <a:pt x="9" y="31"/>
                    </a:cubicBezTo>
                    <a:cubicBezTo>
                      <a:pt x="8" y="29"/>
                      <a:pt x="7" y="27"/>
                      <a:pt x="7" y="24"/>
                    </a:cubicBezTo>
                  </a:path>
                </a:pathLst>
              </a:custGeom>
              <a:solidFill>
                <a:srgbClr val="DDAA8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34">
                <a:extLst>
                  <a:ext uri="{FF2B5EF4-FFF2-40B4-BE49-F238E27FC236}">
                    <a16:creationId xmlns="" xmlns:a16="http://schemas.microsoft.com/office/drawing/2014/main" id="{7CA3A1A6-6DF5-45CA-99DB-1C587C8B9ABD}"/>
                  </a:ext>
                </a:extLst>
              </p:cNvPr>
              <p:cNvSpPr>
                <a:spLocks noChangeArrowheads="1"/>
              </p:cNvSpPr>
              <p:nvPr/>
            </p:nvSpPr>
            <p:spPr bwMode="auto">
              <a:xfrm>
                <a:off x="485775" y="0"/>
                <a:ext cx="1727200" cy="1246188"/>
              </a:xfrm>
              <a:custGeom>
                <a:avLst/>
                <a:gdLst>
                  <a:gd name="T0" fmla="*/ 2147483647 w 460"/>
                  <a:gd name="T1" fmla="*/ 1972509157 h 332"/>
                  <a:gd name="T2" fmla="*/ 1649513548 w 460"/>
                  <a:gd name="T3" fmla="*/ 324053923 h 332"/>
                  <a:gd name="T4" fmla="*/ 1846891205 w 460"/>
                  <a:gd name="T5" fmla="*/ 14090933 h 332"/>
                  <a:gd name="T6" fmla="*/ 888197581 w 460"/>
                  <a:gd name="T7" fmla="*/ 634020666 h 332"/>
                  <a:gd name="T8" fmla="*/ 747213003 w 460"/>
                  <a:gd name="T9" fmla="*/ 760824049 h 332"/>
                  <a:gd name="T10" fmla="*/ 733117550 w 460"/>
                  <a:gd name="T11" fmla="*/ 774914982 h 332"/>
                  <a:gd name="T12" fmla="*/ 733117550 w 460"/>
                  <a:gd name="T13" fmla="*/ 774914982 h 332"/>
                  <a:gd name="T14" fmla="*/ 493442266 w 460"/>
                  <a:gd name="T15" fmla="*/ 1592095256 h 332"/>
                  <a:gd name="T16" fmla="*/ 408854523 w 460"/>
                  <a:gd name="T17" fmla="*/ 2147483647 h 332"/>
                  <a:gd name="T18" fmla="*/ 408854523 w 460"/>
                  <a:gd name="T19" fmla="*/ 2147483647 h 332"/>
                  <a:gd name="T20" fmla="*/ 451148395 w 460"/>
                  <a:gd name="T21" fmla="*/ 2147483647 h 332"/>
                  <a:gd name="T22" fmla="*/ 563934555 w 460"/>
                  <a:gd name="T23" fmla="*/ 2147483647 h 332"/>
                  <a:gd name="T24" fmla="*/ 662625261 w 460"/>
                  <a:gd name="T25" fmla="*/ 2147483647 h 332"/>
                  <a:gd name="T26" fmla="*/ 958689870 w 460"/>
                  <a:gd name="T27" fmla="*/ 2147483647 h 332"/>
                  <a:gd name="T28" fmla="*/ 1057380576 w 460"/>
                  <a:gd name="T29" fmla="*/ 2147483647 h 332"/>
                  <a:gd name="T30" fmla="*/ 2147483647 w 460"/>
                  <a:gd name="T31" fmla="*/ 2147483647 h 332"/>
                  <a:gd name="T32" fmla="*/ 2147483647 w 460"/>
                  <a:gd name="T33" fmla="*/ 2147483647 h 332"/>
                  <a:gd name="T34" fmla="*/ 2147483647 w 460"/>
                  <a:gd name="T35" fmla="*/ 2147483647 h 332"/>
                  <a:gd name="T36" fmla="*/ 2147483647 w 460"/>
                  <a:gd name="T37" fmla="*/ 2147483647 h 332"/>
                  <a:gd name="T38" fmla="*/ 2147483647 w 460"/>
                  <a:gd name="T39" fmla="*/ 2147483647 h 332"/>
                  <a:gd name="T40" fmla="*/ 2147483647 w 460"/>
                  <a:gd name="T41" fmla="*/ 2147483647 h 332"/>
                  <a:gd name="T42" fmla="*/ 2147483647 w 460"/>
                  <a:gd name="T43" fmla="*/ 2147483647 h 332"/>
                  <a:gd name="T44" fmla="*/ 2147483647 w 460"/>
                  <a:gd name="T45" fmla="*/ 2147483647 h 332"/>
                  <a:gd name="T46" fmla="*/ 2147483647 w 460"/>
                  <a:gd name="T47" fmla="*/ 2147483647 h 332"/>
                  <a:gd name="T48" fmla="*/ 2147483647 w 460"/>
                  <a:gd name="T49" fmla="*/ 1972509157 h 3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0"/>
                  <a:gd name="T76" fmla="*/ 0 h 332"/>
                  <a:gd name="T77" fmla="*/ 460 w 460"/>
                  <a:gd name="T78" fmla="*/ 332 h 3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0" h="332">
                    <a:moveTo>
                      <a:pt x="455" y="140"/>
                    </a:moveTo>
                    <a:cubicBezTo>
                      <a:pt x="420" y="0"/>
                      <a:pt x="202" y="9"/>
                      <a:pt x="117" y="23"/>
                    </a:cubicBezTo>
                    <a:cubicBezTo>
                      <a:pt x="116" y="15"/>
                      <a:pt x="131" y="1"/>
                      <a:pt x="131" y="1"/>
                    </a:cubicBezTo>
                    <a:cubicBezTo>
                      <a:pt x="99" y="16"/>
                      <a:pt x="75" y="34"/>
                      <a:pt x="63" y="45"/>
                    </a:cubicBezTo>
                    <a:cubicBezTo>
                      <a:pt x="59" y="48"/>
                      <a:pt x="56" y="51"/>
                      <a:pt x="53" y="54"/>
                    </a:cubicBezTo>
                    <a:cubicBezTo>
                      <a:pt x="52" y="55"/>
                      <a:pt x="52" y="55"/>
                      <a:pt x="52" y="55"/>
                    </a:cubicBezTo>
                    <a:cubicBezTo>
                      <a:pt x="52" y="55"/>
                      <a:pt x="52" y="55"/>
                      <a:pt x="52" y="55"/>
                    </a:cubicBezTo>
                    <a:cubicBezTo>
                      <a:pt x="34" y="74"/>
                      <a:pt x="31" y="95"/>
                      <a:pt x="35" y="113"/>
                    </a:cubicBezTo>
                    <a:cubicBezTo>
                      <a:pt x="13" y="157"/>
                      <a:pt x="0" y="223"/>
                      <a:pt x="29" y="314"/>
                    </a:cubicBezTo>
                    <a:cubicBezTo>
                      <a:pt x="29" y="314"/>
                      <a:pt x="29" y="315"/>
                      <a:pt x="29" y="315"/>
                    </a:cubicBezTo>
                    <a:cubicBezTo>
                      <a:pt x="30" y="318"/>
                      <a:pt x="31" y="321"/>
                      <a:pt x="32" y="324"/>
                    </a:cubicBezTo>
                    <a:cubicBezTo>
                      <a:pt x="40" y="311"/>
                      <a:pt x="40" y="311"/>
                      <a:pt x="40" y="311"/>
                    </a:cubicBezTo>
                    <a:cubicBezTo>
                      <a:pt x="40" y="311"/>
                      <a:pt x="42" y="290"/>
                      <a:pt x="47" y="264"/>
                    </a:cubicBezTo>
                    <a:cubicBezTo>
                      <a:pt x="68" y="172"/>
                      <a:pt x="68" y="172"/>
                      <a:pt x="68" y="172"/>
                    </a:cubicBezTo>
                    <a:cubicBezTo>
                      <a:pt x="68" y="172"/>
                      <a:pt x="71" y="172"/>
                      <a:pt x="75" y="173"/>
                    </a:cubicBezTo>
                    <a:cubicBezTo>
                      <a:pt x="127" y="192"/>
                      <a:pt x="223" y="220"/>
                      <a:pt x="338" y="218"/>
                    </a:cubicBezTo>
                    <a:cubicBezTo>
                      <a:pt x="327" y="209"/>
                      <a:pt x="327" y="209"/>
                      <a:pt x="327" y="209"/>
                    </a:cubicBezTo>
                    <a:cubicBezTo>
                      <a:pt x="327" y="209"/>
                      <a:pt x="351" y="203"/>
                      <a:pt x="381" y="193"/>
                    </a:cubicBezTo>
                    <a:cubicBezTo>
                      <a:pt x="387" y="193"/>
                      <a:pt x="394" y="192"/>
                      <a:pt x="400" y="191"/>
                    </a:cubicBezTo>
                    <a:cubicBezTo>
                      <a:pt x="410" y="204"/>
                      <a:pt x="410" y="204"/>
                      <a:pt x="410" y="204"/>
                    </a:cubicBezTo>
                    <a:cubicBezTo>
                      <a:pt x="410" y="204"/>
                      <a:pt x="415" y="232"/>
                      <a:pt x="418" y="245"/>
                    </a:cubicBezTo>
                    <a:cubicBezTo>
                      <a:pt x="421" y="257"/>
                      <a:pt x="431" y="332"/>
                      <a:pt x="431" y="332"/>
                    </a:cubicBezTo>
                    <a:cubicBezTo>
                      <a:pt x="440" y="324"/>
                      <a:pt x="440" y="324"/>
                      <a:pt x="440" y="324"/>
                    </a:cubicBezTo>
                    <a:cubicBezTo>
                      <a:pt x="440" y="324"/>
                      <a:pt x="452" y="234"/>
                      <a:pt x="453" y="213"/>
                    </a:cubicBezTo>
                    <a:cubicBezTo>
                      <a:pt x="453" y="195"/>
                      <a:pt x="460" y="154"/>
                      <a:pt x="455" y="140"/>
                    </a:cubicBezTo>
                  </a:path>
                </a:pathLst>
              </a:custGeom>
              <a:solidFill>
                <a:srgbClr val="753C2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35">
                <a:extLst>
                  <a:ext uri="{FF2B5EF4-FFF2-40B4-BE49-F238E27FC236}">
                    <a16:creationId xmlns="" xmlns:a16="http://schemas.microsoft.com/office/drawing/2014/main" id="{175F89D7-37C4-46A5-BCC2-A03FDE4D4C66}"/>
                  </a:ext>
                </a:extLst>
              </p:cNvPr>
              <p:cNvSpPr>
                <a:spLocks noChangeArrowheads="1"/>
              </p:cNvSpPr>
              <p:nvPr/>
            </p:nvSpPr>
            <p:spPr bwMode="auto">
              <a:xfrm>
                <a:off x="563563" y="6783387"/>
                <a:ext cx="679450" cy="244475"/>
              </a:xfrm>
              <a:custGeom>
                <a:avLst/>
                <a:gdLst>
                  <a:gd name="T0" fmla="*/ 1324604667 w 181"/>
                  <a:gd name="T1" fmla="*/ 14145700 h 65"/>
                  <a:gd name="T2" fmla="*/ 1268236594 w 181"/>
                  <a:gd name="T3" fmla="*/ 0 h 65"/>
                  <a:gd name="T4" fmla="*/ 1225960540 w 181"/>
                  <a:gd name="T5" fmla="*/ 14145700 h 65"/>
                  <a:gd name="T6" fmla="*/ 1197780257 w 181"/>
                  <a:gd name="T7" fmla="*/ 14145700 h 65"/>
                  <a:gd name="T8" fmla="*/ 1197780257 w 181"/>
                  <a:gd name="T9" fmla="*/ 14145700 h 65"/>
                  <a:gd name="T10" fmla="*/ 0 w 181"/>
                  <a:gd name="T11" fmla="*/ 919508087 h 65"/>
                  <a:gd name="T12" fmla="*/ 2147483647 w 181"/>
                  <a:gd name="T13" fmla="*/ 919508087 h 65"/>
                  <a:gd name="T14" fmla="*/ 2147483647 w 181"/>
                  <a:gd name="T15" fmla="*/ 14145700 h 65"/>
                  <a:gd name="T16" fmla="*/ 1324604667 w 181"/>
                  <a:gd name="T17" fmla="*/ 1414570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65"/>
                  <a:gd name="T29" fmla="*/ 181 w 181"/>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65">
                    <a:moveTo>
                      <a:pt x="94" y="1"/>
                    </a:moveTo>
                    <a:cubicBezTo>
                      <a:pt x="93" y="1"/>
                      <a:pt x="92" y="0"/>
                      <a:pt x="90" y="0"/>
                    </a:cubicBezTo>
                    <a:cubicBezTo>
                      <a:pt x="89" y="0"/>
                      <a:pt x="88" y="1"/>
                      <a:pt x="87" y="1"/>
                    </a:cubicBezTo>
                    <a:cubicBezTo>
                      <a:pt x="85" y="1"/>
                      <a:pt x="85" y="1"/>
                      <a:pt x="85" y="1"/>
                    </a:cubicBezTo>
                    <a:cubicBezTo>
                      <a:pt x="85" y="1"/>
                      <a:pt x="85" y="1"/>
                      <a:pt x="85" y="1"/>
                    </a:cubicBezTo>
                    <a:cubicBezTo>
                      <a:pt x="37" y="3"/>
                      <a:pt x="0" y="31"/>
                      <a:pt x="0" y="65"/>
                    </a:cubicBezTo>
                    <a:cubicBezTo>
                      <a:pt x="181" y="65"/>
                      <a:pt x="181" y="65"/>
                      <a:pt x="181" y="65"/>
                    </a:cubicBezTo>
                    <a:cubicBezTo>
                      <a:pt x="181" y="1"/>
                      <a:pt x="181" y="1"/>
                      <a:pt x="181" y="1"/>
                    </a:cubicBezTo>
                    <a:lnTo>
                      <a:pt x="94" y="1"/>
                    </a:lnTo>
                    <a:close/>
                  </a:path>
                </a:pathLst>
              </a:custGeom>
              <a:solidFill>
                <a:srgbClr val="3738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36">
                <a:extLst>
                  <a:ext uri="{FF2B5EF4-FFF2-40B4-BE49-F238E27FC236}">
                    <a16:creationId xmlns="" xmlns:a16="http://schemas.microsoft.com/office/drawing/2014/main" id="{30441C8E-82F9-4516-8593-AC1D2C398A29}"/>
                  </a:ext>
                </a:extLst>
              </p:cNvPr>
              <p:cNvSpPr>
                <a:spLocks noChangeArrowheads="1"/>
              </p:cNvSpPr>
              <p:nvPr/>
            </p:nvSpPr>
            <p:spPr bwMode="auto">
              <a:xfrm>
                <a:off x="1495425" y="6783387"/>
                <a:ext cx="679450" cy="244475"/>
              </a:xfrm>
              <a:custGeom>
                <a:avLst/>
                <a:gdLst>
                  <a:gd name="T0" fmla="*/ 1225960540 w 181"/>
                  <a:gd name="T1" fmla="*/ 14145700 h 65"/>
                  <a:gd name="T2" fmla="*/ 1282328613 w 181"/>
                  <a:gd name="T3" fmla="*/ 0 h 65"/>
                  <a:gd name="T4" fmla="*/ 1324604667 w 181"/>
                  <a:gd name="T5" fmla="*/ 14145700 h 65"/>
                  <a:gd name="T6" fmla="*/ 1352784950 w 181"/>
                  <a:gd name="T7" fmla="*/ 14145700 h 65"/>
                  <a:gd name="T8" fmla="*/ 1352784950 w 181"/>
                  <a:gd name="T9" fmla="*/ 14145700 h 65"/>
                  <a:gd name="T10" fmla="*/ 2147483647 w 181"/>
                  <a:gd name="T11" fmla="*/ 919508087 h 65"/>
                  <a:gd name="T12" fmla="*/ 0 w 181"/>
                  <a:gd name="T13" fmla="*/ 919508087 h 65"/>
                  <a:gd name="T14" fmla="*/ 0 w 181"/>
                  <a:gd name="T15" fmla="*/ 14145700 h 65"/>
                  <a:gd name="T16" fmla="*/ 1225960540 w 181"/>
                  <a:gd name="T17" fmla="*/ 1414570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65"/>
                  <a:gd name="T29" fmla="*/ 181 w 181"/>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65">
                    <a:moveTo>
                      <a:pt x="87" y="1"/>
                    </a:moveTo>
                    <a:cubicBezTo>
                      <a:pt x="88" y="1"/>
                      <a:pt x="89" y="0"/>
                      <a:pt x="91" y="0"/>
                    </a:cubicBezTo>
                    <a:cubicBezTo>
                      <a:pt x="92" y="0"/>
                      <a:pt x="93" y="1"/>
                      <a:pt x="94" y="1"/>
                    </a:cubicBezTo>
                    <a:cubicBezTo>
                      <a:pt x="96" y="1"/>
                      <a:pt x="96" y="1"/>
                      <a:pt x="96" y="1"/>
                    </a:cubicBezTo>
                    <a:cubicBezTo>
                      <a:pt x="96" y="1"/>
                      <a:pt x="96" y="1"/>
                      <a:pt x="96" y="1"/>
                    </a:cubicBezTo>
                    <a:cubicBezTo>
                      <a:pt x="144" y="3"/>
                      <a:pt x="181" y="31"/>
                      <a:pt x="181" y="65"/>
                    </a:cubicBezTo>
                    <a:cubicBezTo>
                      <a:pt x="0" y="65"/>
                      <a:pt x="0" y="65"/>
                      <a:pt x="0" y="65"/>
                    </a:cubicBezTo>
                    <a:cubicBezTo>
                      <a:pt x="0" y="1"/>
                      <a:pt x="0" y="1"/>
                      <a:pt x="0" y="1"/>
                    </a:cubicBezTo>
                    <a:lnTo>
                      <a:pt x="87" y="1"/>
                    </a:lnTo>
                    <a:close/>
                  </a:path>
                </a:pathLst>
              </a:custGeom>
              <a:solidFill>
                <a:srgbClr val="2D2E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37">
                <a:extLst>
                  <a:ext uri="{FF2B5EF4-FFF2-40B4-BE49-F238E27FC236}">
                    <a16:creationId xmlns="" xmlns:a16="http://schemas.microsoft.com/office/drawing/2014/main" id="{3DF6A38A-D091-47E0-A081-3C61F78AB20E}"/>
                  </a:ext>
                </a:extLst>
              </p:cNvPr>
              <p:cNvSpPr>
                <a:spLocks noChangeArrowheads="1"/>
              </p:cNvSpPr>
              <p:nvPr/>
            </p:nvSpPr>
            <p:spPr bwMode="auto">
              <a:xfrm>
                <a:off x="1555750" y="3994150"/>
                <a:ext cx="615950" cy="146050"/>
              </a:xfrm>
              <a:custGeom>
                <a:avLst/>
                <a:gdLst>
                  <a:gd name="T0" fmla="*/ 141060062 w 164"/>
                  <a:gd name="T1" fmla="*/ 546938526 h 39"/>
                  <a:gd name="T2" fmla="*/ 2147483647 w 164"/>
                  <a:gd name="T3" fmla="*/ 546938526 h 39"/>
                  <a:gd name="T4" fmla="*/ 2147483647 w 164"/>
                  <a:gd name="T5" fmla="*/ 406696822 h 39"/>
                  <a:gd name="T6" fmla="*/ 2147483647 w 164"/>
                  <a:gd name="T7" fmla="*/ 140241704 h 39"/>
                  <a:gd name="T8" fmla="*/ 2147483647 w 164"/>
                  <a:gd name="T9" fmla="*/ 0 h 39"/>
                  <a:gd name="T10" fmla="*/ 141060062 w 164"/>
                  <a:gd name="T11" fmla="*/ 0 h 39"/>
                  <a:gd name="T12" fmla="*/ 0 w 164"/>
                  <a:gd name="T13" fmla="*/ 140241704 h 39"/>
                  <a:gd name="T14" fmla="*/ 0 w 164"/>
                  <a:gd name="T15" fmla="*/ 406696822 h 39"/>
                  <a:gd name="T16" fmla="*/ 141060062 w 164"/>
                  <a:gd name="T17" fmla="*/ 546938526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39"/>
                  <a:gd name="T29" fmla="*/ 164 w 164"/>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39">
                    <a:moveTo>
                      <a:pt x="10" y="39"/>
                    </a:moveTo>
                    <a:cubicBezTo>
                      <a:pt x="155" y="39"/>
                      <a:pt x="155" y="39"/>
                      <a:pt x="155" y="39"/>
                    </a:cubicBezTo>
                    <a:cubicBezTo>
                      <a:pt x="160" y="39"/>
                      <a:pt x="164" y="35"/>
                      <a:pt x="164" y="29"/>
                    </a:cubicBezTo>
                    <a:cubicBezTo>
                      <a:pt x="164" y="10"/>
                      <a:pt x="164" y="10"/>
                      <a:pt x="164" y="10"/>
                    </a:cubicBezTo>
                    <a:cubicBezTo>
                      <a:pt x="164" y="4"/>
                      <a:pt x="160" y="0"/>
                      <a:pt x="155" y="0"/>
                    </a:cubicBezTo>
                    <a:cubicBezTo>
                      <a:pt x="10" y="0"/>
                      <a:pt x="10" y="0"/>
                      <a:pt x="10" y="0"/>
                    </a:cubicBezTo>
                    <a:cubicBezTo>
                      <a:pt x="5" y="0"/>
                      <a:pt x="0" y="4"/>
                      <a:pt x="0" y="10"/>
                    </a:cubicBezTo>
                    <a:cubicBezTo>
                      <a:pt x="0" y="29"/>
                      <a:pt x="0" y="29"/>
                      <a:pt x="0" y="29"/>
                    </a:cubicBezTo>
                    <a:cubicBezTo>
                      <a:pt x="0" y="35"/>
                      <a:pt x="5" y="39"/>
                      <a:pt x="10" y="39"/>
                    </a:cubicBezTo>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38">
                <a:extLst>
                  <a:ext uri="{FF2B5EF4-FFF2-40B4-BE49-F238E27FC236}">
                    <a16:creationId xmlns="" xmlns:a16="http://schemas.microsoft.com/office/drawing/2014/main" id="{A6050F3B-F585-4685-A393-51366FE84F73}"/>
                  </a:ext>
                </a:extLst>
              </p:cNvPr>
              <p:cNvSpPr>
                <a:spLocks noChangeArrowheads="1"/>
              </p:cNvSpPr>
              <p:nvPr/>
            </p:nvSpPr>
            <p:spPr bwMode="auto">
              <a:xfrm>
                <a:off x="544513" y="3994150"/>
                <a:ext cx="615950" cy="146050"/>
              </a:xfrm>
              <a:custGeom>
                <a:avLst/>
                <a:gdLst>
                  <a:gd name="T0" fmla="*/ 126953304 w 164"/>
                  <a:gd name="T1" fmla="*/ 546938526 h 39"/>
                  <a:gd name="T2" fmla="*/ 2147483647 w 164"/>
                  <a:gd name="T3" fmla="*/ 546938526 h 39"/>
                  <a:gd name="T4" fmla="*/ 2147483647 w 164"/>
                  <a:gd name="T5" fmla="*/ 406696822 h 39"/>
                  <a:gd name="T6" fmla="*/ 2147483647 w 164"/>
                  <a:gd name="T7" fmla="*/ 140241704 h 39"/>
                  <a:gd name="T8" fmla="*/ 2147483647 w 164"/>
                  <a:gd name="T9" fmla="*/ 0 h 39"/>
                  <a:gd name="T10" fmla="*/ 126953304 w 164"/>
                  <a:gd name="T11" fmla="*/ 0 h 39"/>
                  <a:gd name="T12" fmla="*/ 0 w 164"/>
                  <a:gd name="T13" fmla="*/ 140241704 h 39"/>
                  <a:gd name="T14" fmla="*/ 0 w 164"/>
                  <a:gd name="T15" fmla="*/ 406696822 h 39"/>
                  <a:gd name="T16" fmla="*/ 126953304 w 164"/>
                  <a:gd name="T17" fmla="*/ 546938526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39"/>
                  <a:gd name="T29" fmla="*/ 164 w 164"/>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39">
                    <a:moveTo>
                      <a:pt x="9" y="39"/>
                    </a:moveTo>
                    <a:cubicBezTo>
                      <a:pt x="154" y="39"/>
                      <a:pt x="154" y="39"/>
                      <a:pt x="154" y="39"/>
                    </a:cubicBezTo>
                    <a:cubicBezTo>
                      <a:pt x="160" y="39"/>
                      <a:pt x="164" y="35"/>
                      <a:pt x="164" y="29"/>
                    </a:cubicBezTo>
                    <a:cubicBezTo>
                      <a:pt x="164" y="10"/>
                      <a:pt x="164" y="10"/>
                      <a:pt x="164" y="10"/>
                    </a:cubicBezTo>
                    <a:cubicBezTo>
                      <a:pt x="164" y="4"/>
                      <a:pt x="160" y="0"/>
                      <a:pt x="154" y="0"/>
                    </a:cubicBezTo>
                    <a:cubicBezTo>
                      <a:pt x="9" y="0"/>
                      <a:pt x="9" y="0"/>
                      <a:pt x="9" y="0"/>
                    </a:cubicBezTo>
                    <a:cubicBezTo>
                      <a:pt x="4" y="0"/>
                      <a:pt x="0" y="4"/>
                      <a:pt x="0" y="10"/>
                    </a:cubicBezTo>
                    <a:cubicBezTo>
                      <a:pt x="0" y="29"/>
                      <a:pt x="0" y="29"/>
                      <a:pt x="0" y="29"/>
                    </a:cubicBezTo>
                    <a:cubicBezTo>
                      <a:pt x="0" y="35"/>
                      <a:pt x="4" y="39"/>
                      <a:pt x="9" y="39"/>
                    </a:cubicBezTo>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39">
                <a:extLst>
                  <a:ext uri="{FF2B5EF4-FFF2-40B4-BE49-F238E27FC236}">
                    <a16:creationId xmlns="" xmlns:a16="http://schemas.microsoft.com/office/drawing/2014/main" id="{7809811C-B955-46E9-9D5D-9D4755B172A5}"/>
                  </a:ext>
                </a:extLst>
              </p:cNvPr>
              <p:cNvSpPr>
                <a:spLocks noChangeArrowheads="1"/>
              </p:cNvSpPr>
              <p:nvPr/>
            </p:nvSpPr>
            <p:spPr bwMode="auto">
              <a:xfrm>
                <a:off x="3616325" y="1903412"/>
                <a:ext cx="1116013" cy="300038"/>
              </a:xfrm>
              <a:custGeom>
                <a:avLst/>
                <a:gdLst>
                  <a:gd name="T0" fmla="*/ 2147483647 w 297"/>
                  <a:gd name="T1" fmla="*/ 196926191 h 80"/>
                  <a:gd name="T2" fmla="*/ 1892040343 w 297"/>
                  <a:gd name="T3" fmla="*/ 168793878 h 80"/>
                  <a:gd name="T4" fmla="*/ 1863801832 w 297"/>
                  <a:gd name="T5" fmla="*/ 14064281 h 80"/>
                  <a:gd name="T6" fmla="*/ 1101335738 w 297"/>
                  <a:gd name="T7" fmla="*/ 182858159 h 80"/>
                  <a:gd name="T8" fmla="*/ 705985315 w 297"/>
                  <a:gd name="T9" fmla="*/ 196926191 h 80"/>
                  <a:gd name="T10" fmla="*/ 0 w 297"/>
                  <a:gd name="T11" fmla="*/ 675171761 h 80"/>
                  <a:gd name="T12" fmla="*/ 889541271 w 297"/>
                  <a:gd name="T13" fmla="*/ 1125285018 h 80"/>
                  <a:gd name="T14" fmla="*/ 2147483647 w 297"/>
                  <a:gd name="T15" fmla="*/ 675171761 h 80"/>
                  <a:gd name="T16" fmla="*/ 2147483647 w 297"/>
                  <a:gd name="T17" fmla="*/ 19692619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7"/>
                  <a:gd name="T28" fmla="*/ 0 h 80"/>
                  <a:gd name="T29" fmla="*/ 297 w 29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7" h="80">
                    <a:moveTo>
                      <a:pt x="255" y="14"/>
                    </a:moveTo>
                    <a:cubicBezTo>
                      <a:pt x="255" y="14"/>
                      <a:pt x="192" y="13"/>
                      <a:pt x="134" y="12"/>
                    </a:cubicBezTo>
                    <a:cubicBezTo>
                      <a:pt x="140" y="7"/>
                      <a:pt x="144" y="2"/>
                      <a:pt x="132" y="1"/>
                    </a:cubicBezTo>
                    <a:cubicBezTo>
                      <a:pt x="118" y="0"/>
                      <a:pt x="95" y="7"/>
                      <a:pt x="78" y="13"/>
                    </a:cubicBezTo>
                    <a:cubicBezTo>
                      <a:pt x="67" y="13"/>
                      <a:pt x="57" y="14"/>
                      <a:pt x="50" y="14"/>
                    </a:cubicBezTo>
                    <a:cubicBezTo>
                      <a:pt x="0" y="19"/>
                      <a:pt x="0" y="48"/>
                      <a:pt x="0" y="48"/>
                    </a:cubicBezTo>
                    <a:cubicBezTo>
                      <a:pt x="63" y="80"/>
                      <a:pt x="63" y="80"/>
                      <a:pt x="63" y="80"/>
                    </a:cubicBezTo>
                    <a:cubicBezTo>
                      <a:pt x="63" y="80"/>
                      <a:pt x="106" y="59"/>
                      <a:pt x="201" y="48"/>
                    </a:cubicBezTo>
                    <a:cubicBezTo>
                      <a:pt x="297" y="38"/>
                      <a:pt x="255" y="14"/>
                      <a:pt x="255" y="14"/>
                    </a:cubicBezTo>
                  </a:path>
                </a:pathLst>
              </a:custGeom>
              <a:solidFill>
                <a:srgbClr val="FDD0A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72">
                <a:extLst>
                  <a:ext uri="{FF2B5EF4-FFF2-40B4-BE49-F238E27FC236}">
                    <a16:creationId xmlns="" xmlns:a16="http://schemas.microsoft.com/office/drawing/2014/main" id="{4770F850-7691-46F3-81AE-9D079FF9B84A}"/>
                  </a:ext>
                </a:extLst>
              </p:cNvPr>
              <p:cNvSpPr>
                <a:spLocks noChangeArrowheads="1"/>
              </p:cNvSpPr>
              <p:nvPr/>
            </p:nvSpPr>
            <p:spPr bwMode="auto">
              <a:xfrm>
                <a:off x="1243013" y="1801812"/>
                <a:ext cx="354013" cy="74613"/>
              </a:xfrm>
              <a:custGeom>
                <a:avLst/>
                <a:gdLst>
                  <a:gd name="T0" fmla="*/ 0 w 94"/>
                  <a:gd name="T1" fmla="*/ 0 h 20"/>
                  <a:gd name="T2" fmla="*/ 0 w 94"/>
                  <a:gd name="T3" fmla="*/ 13919055 h 20"/>
                  <a:gd name="T4" fmla="*/ 666625309 w 94"/>
                  <a:gd name="T5" fmla="*/ 278354988 h 20"/>
                  <a:gd name="T6" fmla="*/ 1333246853 w 94"/>
                  <a:gd name="T7" fmla="*/ 13919055 h 20"/>
                  <a:gd name="T8" fmla="*/ 1333246853 w 94"/>
                  <a:gd name="T9" fmla="*/ 0 h 20"/>
                  <a:gd name="T10" fmla="*/ 0 w 94"/>
                  <a:gd name="T11" fmla="*/ 0 h 20"/>
                  <a:gd name="T12" fmla="*/ 0 60000 65536"/>
                  <a:gd name="T13" fmla="*/ 0 60000 65536"/>
                  <a:gd name="T14" fmla="*/ 0 60000 65536"/>
                  <a:gd name="T15" fmla="*/ 0 60000 65536"/>
                  <a:gd name="T16" fmla="*/ 0 60000 65536"/>
                  <a:gd name="T17" fmla="*/ 0 60000 65536"/>
                  <a:gd name="T18" fmla="*/ 0 w 94"/>
                  <a:gd name="T19" fmla="*/ 0 h 20"/>
                  <a:gd name="T20" fmla="*/ 94 w 9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94" h="20">
                    <a:moveTo>
                      <a:pt x="0" y="0"/>
                    </a:moveTo>
                    <a:cubicBezTo>
                      <a:pt x="0" y="0"/>
                      <a:pt x="0" y="0"/>
                      <a:pt x="0" y="1"/>
                    </a:cubicBezTo>
                    <a:cubicBezTo>
                      <a:pt x="0" y="11"/>
                      <a:pt x="21" y="20"/>
                      <a:pt x="47" y="20"/>
                    </a:cubicBezTo>
                    <a:cubicBezTo>
                      <a:pt x="73" y="20"/>
                      <a:pt x="94" y="11"/>
                      <a:pt x="94" y="1"/>
                    </a:cubicBezTo>
                    <a:cubicBezTo>
                      <a:pt x="94" y="0"/>
                      <a:pt x="94" y="0"/>
                      <a:pt x="94" y="0"/>
                    </a:cubicBezTo>
                    <a:lnTo>
                      <a:pt x="0" y="0"/>
                    </a:lnTo>
                    <a:close/>
                  </a:path>
                </a:pathLst>
              </a:custGeom>
              <a:solidFill>
                <a:srgbClr val="DDAA8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73">
                <a:extLst>
                  <a:ext uri="{FF2B5EF4-FFF2-40B4-BE49-F238E27FC236}">
                    <a16:creationId xmlns="" xmlns:a16="http://schemas.microsoft.com/office/drawing/2014/main" id="{6717BA78-2C2D-4F12-88A9-3973E79E634A}"/>
                  </a:ext>
                </a:extLst>
              </p:cNvPr>
              <p:cNvSpPr>
                <a:spLocks noEditPoints="1" noChangeArrowheads="1"/>
              </p:cNvSpPr>
              <p:nvPr/>
            </p:nvSpPr>
            <p:spPr bwMode="auto">
              <a:xfrm>
                <a:off x="598488" y="1092200"/>
                <a:ext cx="1520825" cy="473075"/>
              </a:xfrm>
              <a:custGeom>
                <a:avLst/>
                <a:gdLst>
                  <a:gd name="T0" fmla="*/ 2147483647 w 405"/>
                  <a:gd name="T1" fmla="*/ 98677438 h 126"/>
                  <a:gd name="T2" fmla="*/ 2147483647 w 405"/>
                  <a:gd name="T3" fmla="*/ 98677438 h 126"/>
                  <a:gd name="T4" fmla="*/ 2147483647 w 405"/>
                  <a:gd name="T5" fmla="*/ 197354875 h 126"/>
                  <a:gd name="T6" fmla="*/ 2147483647 w 405"/>
                  <a:gd name="T7" fmla="*/ 267839296 h 126"/>
                  <a:gd name="T8" fmla="*/ 2143345612 w 405"/>
                  <a:gd name="T9" fmla="*/ 197354875 h 126"/>
                  <a:gd name="T10" fmla="*/ 507632609 w 405"/>
                  <a:gd name="T11" fmla="*/ 98677438 h 126"/>
                  <a:gd name="T12" fmla="*/ 56401954 w 405"/>
                  <a:gd name="T13" fmla="*/ 98677438 h 126"/>
                  <a:gd name="T14" fmla="*/ 56401954 w 405"/>
                  <a:gd name="T15" fmla="*/ 493387188 h 126"/>
                  <a:gd name="T16" fmla="*/ 183313862 w 405"/>
                  <a:gd name="T17" fmla="*/ 592064626 h 126"/>
                  <a:gd name="T18" fmla="*/ 338422991 w 405"/>
                  <a:gd name="T19" fmla="*/ 1184125498 h 126"/>
                  <a:gd name="T20" fmla="*/ 564038319 w 405"/>
                  <a:gd name="T21" fmla="*/ 1536543845 h 126"/>
                  <a:gd name="T22" fmla="*/ 888360822 w 405"/>
                  <a:gd name="T23" fmla="*/ 1705705704 h 126"/>
                  <a:gd name="T24" fmla="*/ 1875425063 w 405"/>
                  <a:gd name="T25" fmla="*/ 1635221283 h 126"/>
                  <a:gd name="T26" fmla="*/ 2147483647 w 405"/>
                  <a:gd name="T27" fmla="*/ 845805536 h 126"/>
                  <a:gd name="T28" fmla="*/ 2147483647 w 405"/>
                  <a:gd name="T29" fmla="*/ 507481820 h 126"/>
                  <a:gd name="T30" fmla="*/ 2147483647 w 405"/>
                  <a:gd name="T31" fmla="*/ 507481820 h 126"/>
                  <a:gd name="T32" fmla="*/ 2147483647 w 405"/>
                  <a:gd name="T33" fmla="*/ 507481820 h 126"/>
                  <a:gd name="T34" fmla="*/ 2147483647 w 405"/>
                  <a:gd name="T35" fmla="*/ 845805536 h 126"/>
                  <a:gd name="T36" fmla="*/ 2147483647 w 405"/>
                  <a:gd name="T37" fmla="*/ 1635221283 h 126"/>
                  <a:gd name="T38" fmla="*/ 2147483647 w 405"/>
                  <a:gd name="T39" fmla="*/ 1705705704 h 126"/>
                  <a:gd name="T40" fmla="*/ 2147483647 w 405"/>
                  <a:gd name="T41" fmla="*/ 1536543845 h 126"/>
                  <a:gd name="T42" fmla="*/ 2147483647 w 405"/>
                  <a:gd name="T43" fmla="*/ 1184125498 h 126"/>
                  <a:gd name="T44" fmla="*/ 2147483647 w 405"/>
                  <a:gd name="T45" fmla="*/ 592064626 h 126"/>
                  <a:gd name="T46" fmla="*/ 2147483647 w 405"/>
                  <a:gd name="T47" fmla="*/ 493387188 h 126"/>
                  <a:gd name="T48" fmla="*/ 2147483647 w 405"/>
                  <a:gd name="T49" fmla="*/ 98677438 h 126"/>
                  <a:gd name="T50" fmla="*/ 2147483647 w 405"/>
                  <a:gd name="T51" fmla="*/ 859900167 h 126"/>
                  <a:gd name="T52" fmla="*/ 1776721643 w 405"/>
                  <a:gd name="T53" fmla="*/ 1564740617 h 126"/>
                  <a:gd name="T54" fmla="*/ 817854624 w 405"/>
                  <a:gd name="T55" fmla="*/ 1578835249 h 126"/>
                  <a:gd name="T56" fmla="*/ 366623968 w 405"/>
                  <a:gd name="T57" fmla="*/ 394709751 h 126"/>
                  <a:gd name="T58" fmla="*/ 1254984790 w 405"/>
                  <a:gd name="T59" fmla="*/ 211449507 h 126"/>
                  <a:gd name="T60" fmla="*/ 2086939902 w 405"/>
                  <a:gd name="T61" fmla="*/ 310126944 h 126"/>
                  <a:gd name="T62" fmla="*/ 2147483647 w 405"/>
                  <a:gd name="T63" fmla="*/ 859900167 h 126"/>
                  <a:gd name="T64" fmla="*/ 2147483647 w 405"/>
                  <a:gd name="T65" fmla="*/ 1578835249 h 126"/>
                  <a:gd name="T66" fmla="*/ 2147483647 w 405"/>
                  <a:gd name="T67" fmla="*/ 1564740617 h 126"/>
                  <a:gd name="T68" fmla="*/ 2147483647 w 405"/>
                  <a:gd name="T69" fmla="*/ 859900167 h 126"/>
                  <a:gd name="T70" fmla="*/ 2147483647 w 405"/>
                  <a:gd name="T71" fmla="*/ 310126944 h 126"/>
                  <a:gd name="T72" fmla="*/ 2147483647 w 405"/>
                  <a:gd name="T73" fmla="*/ 211449507 h 126"/>
                  <a:gd name="T74" fmla="*/ 2147483647 w 405"/>
                  <a:gd name="T75" fmla="*/ 394709751 h 126"/>
                  <a:gd name="T76" fmla="*/ 2147483647 w 405"/>
                  <a:gd name="T77" fmla="*/ 1578835249 h 1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5"/>
                  <a:gd name="T118" fmla="*/ 0 h 126"/>
                  <a:gd name="T119" fmla="*/ 405 w 405"/>
                  <a:gd name="T120" fmla="*/ 126 h 1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5" h="126">
                    <a:moveTo>
                      <a:pt x="401" y="7"/>
                    </a:moveTo>
                    <a:cubicBezTo>
                      <a:pt x="401" y="7"/>
                      <a:pt x="378" y="7"/>
                      <a:pt x="369" y="7"/>
                    </a:cubicBezTo>
                    <a:cubicBezTo>
                      <a:pt x="360" y="8"/>
                      <a:pt x="323" y="0"/>
                      <a:pt x="253" y="14"/>
                    </a:cubicBezTo>
                    <a:cubicBezTo>
                      <a:pt x="253" y="14"/>
                      <a:pt x="231" y="19"/>
                      <a:pt x="202" y="19"/>
                    </a:cubicBezTo>
                    <a:cubicBezTo>
                      <a:pt x="174" y="19"/>
                      <a:pt x="152" y="14"/>
                      <a:pt x="152" y="14"/>
                    </a:cubicBezTo>
                    <a:cubicBezTo>
                      <a:pt x="82" y="0"/>
                      <a:pt x="45" y="8"/>
                      <a:pt x="36" y="7"/>
                    </a:cubicBezTo>
                    <a:cubicBezTo>
                      <a:pt x="27" y="7"/>
                      <a:pt x="4" y="7"/>
                      <a:pt x="4" y="7"/>
                    </a:cubicBezTo>
                    <a:cubicBezTo>
                      <a:pt x="0" y="22"/>
                      <a:pt x="3" y="34"/>
                      <a:pt x="4" y="35"/>
                    </a:cubicBezTo>
                    <a:cubicBezTo>
                      <a:pt x="5" y="36"/>
                      <a:pt x="10" y="36"/>
                      <a:pt x="13" y="42"/>
                    </a:cubicBezTo>
                    <a:cubicBezTo>
                      <a:pt x="17" y="48"/>
                      <a:pt x="18" y="64"/>
                      <a:pt x="24" y="84"/>
                    </a:cubicBezTo>
                    <a:cubicBezTo>
                      <a:pt x="27" y="93"/>
                      <a:pt x="33" y="103"/>
                      <a:pt x="40" y="109"/>
                    </a:cubicBezTo>
                    <a:cubicBezTo>
                      <a:pt x="48" y="116"/>
                      <a:pt x="57" y="120"/>
                      <a:pt x="63" y="121"/>
                    </a:cubicBezTo>
                    <a:cubicBezTo>
                      <a:pt x="75" y="124"/>
                      <a:pt x="111" y="126"/>
                      <a:pt x="133" y="116"/>
                    </a:cubicBezTo>
                    <a:cubicBezTo>
                      <a:pt x="155" y="106"/>
                      <a:pt x="165" y="83"/>
                      <a:pt x="174" y="60"/>
                    </a:cubicBezTo>
                    <a:cubicBezTo>
                      <a:pt x="182" y="37"/>
                      <a:pt x="198" y="36"/>
                      <a:pt x="198" y="36"/>
                    </a:cubicBezTo>
                    <a:cubicBezTo>
                      <a:pt x="198" y="36"/>
                      <a:pt x="199" y="36"/>
                      <a:pt x="201" y="36"/>
                    </a:cubicBezTo>
                    <a:cubicBezTo>
                      <a:pt x="205" y="36"/>
                      <a:pt x="206" y="36"/>
                      <a:pt x="206" y="36"/>
                    </a:cubicBezTo>
                    <a:cubicBezTo>
                      <a:pt x="206" y="36"/>
                      <a:pt x="223" y="37"/>
                      <a:pt x="231" y="60"/>
                    </a:cubicBezTo>
                    <a:cubicBezTo>
                      <a:pt x="239" y="83"/>
                      <a:pt x="250" y="106"/>
                      <a:pt x="272" y="116"/>
                    </a:cubicBezTo>
                    <a:cubicBezTo>
                      <a:pt x="294" y="126"/>
                      <a:pt x="330" y="124"/>
                      <a:pt x="342" y="121"/>
                    </a:cubicBezTo>
                    <a:cubicBezTo>
                      <a:pt x="348" y="120"/>
                      <a:pt x="357" y="116"/>
                      <a:pt x="365" y="109"/>
                    </a:cubicBezTo>
                    <a:cubicBezTo>
                      <a:pt x="372" y="103"/>
                      <a:pt x="378" y="93"/>
                      <a:pt x="381" y="84"/>
                    </a:cubicBezTo>
                    <a:cubicBezTo>
                      <a:pt x="387" y="64"/>
                      <a:pt x="388" y="48"/>
                      <a:pt x="391" y="42"/>
                    </a:cubicBezTo>
                    <a:cubicBezTo>
                      <a:pt x="395" y="36"/>
                      <a:pt x="400" y="36"/>
                      <a:pt x="401" y="35"/>
                    </a:cubicBezTo>
                    <a:cubicBezTo>
                      <a:pt x="402" y="34"/>
                      <a:pt x="405" y="22"/>
                      <a:pt x="401" y="7"/>
                    </a:cubicBezTo>
                    <a:moveTo>
                      <a:pt x="162" y="61"/>
                    </a:moveTo>
                    <a:cubicBezTo>
                      <a:pt x="160" y="73"/>
                      <a:pt x="151" y="102"/>
                      <a:pt x="126" y="111"/>
                    </a:cubicBezTo>
                    <a:cubicBezTo>
                      <a:pt x="87" y="123"/>
                      <a:pt x="58" y="112"/>
                      <a:pt x="58" y="112"/>
                    </a:cubicBezTo>
                    <a:cubicBezTo>
                      <a:pt x="28" y="104"/>
                      <a:pt x="20" y="41"/>
                      <a:pt x="26" y="28"/>
                    </a:cubicBezTo>
                    <a:cubicBezTo>
                      <a:pt x="32" y="15"/>
                      <a:pt x="51" y="15"/>
                      <a:pt x="89" y="15"/>
                    </a:cubicBezTo>
                    <a:cubicBezTo>
                      <a:pt x="126" y="15"/>
                      <a:pt x="148" y="22"/>
                      <a:pt x="148" y="22"/>
                    </a:cubicBezTo>
                    <a:cubicBezTo>
                      <a:pt x="167" y="28"/>
                      <a:pt x="165" y="48"/>
                      <a:pt x="162" y="61"/>
                    </a:cubicBezTo>
                    <a:moveTo>
                      <a:pt x="347" y="112"/>
                    </a:moveTo>
                    <a:cubicBezTo>
                      <a:pt x="347" y="112"/>
                      <a:pt x="318" y="123"/>
                      <a:pt x="279" y="111"/>
                    </a:cubicBezTo>
                    <a:cubicBezTo>
                      <a:pt x="254" y="102"/>
                      <a:pt x="245" y="73"/>
                      <a:pt x="243" y="61"/>
                    </a:cubicBezTo>
                    <a:cubicBezTo>
                      <a:pt x="240" y="48"/>
                      <a:pt x="238" y="28"/>
                      <a:pt x="257" y="22"/>
                    </a:cubicBezTo>
                    <a:cubicBezTo>
                      <a:pt x="257" y="22"/>
                      <a:pt x="279" y="15"/>
                      <a:pt x="316" y="15"/>
                    </a:cubicBezTo>
                    <a:cubicBezTo>
                      <a:pt x="354" y="15"/>
                      <a:pt x="373" y="15"/>
                      <a:pt x="379" y="28"/>
                    </a:cubicBezTo>
                    <a:cubicBezTo>
                      <a:pt x="385" y="41"/>
                      <a:pt x="377" y="104"/>
                      <a:pt x="347" y="112"/>
                    </a:cubicBezTo>
                  </a:path>
                </a:pathLst>
              </a:custGeom>
              <a:solidFill>
                <a:srgbClr val="40404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grpSp>
        <p:nvGrpSpPr>
          <p:cNvPr id="40" name="组合 4">
            <a:extLst>
              <a:ext uri="{FF2B5EF4-FFF2-40B4-BE49-F238E27FC236}">
                <a16:creationId xmlns="" xmlns:a16="http://schemas.microsoft.com/office/drawing/2014/main" id="{D5090263-F3D2-4CE6-A3C2-EE48A6CC9AA1}"/>
              </a:ext>
            </a:extLst>
          </p:cNvPr>
          <p:cNvGrpSpPr>
            <a:grpSpLocks/>
          </p:cNvGrpSpPr>
          <p:nvPr/>
        </p:nvGrpSpPr>
        <p:grpSpPr bwMode="auto">
          <a:xfrm>
            <a:off x="4572495" y="2007437"/>
            <a:ext cx="919162" cy="920750"/>
            <a:chOff x="0" y="0"/>
            <a:chExt cx="919063" cy="919397"/>
          </a:xfrm>
        </p:grpSpPr>
        <p:sp>
          <p:nvSpPr>
            <p:cNvPr id="41" name="椭圆 8">
              <a:extLst>
                <a:ext uri="{FF2B5EF4-FFF2-40B4-BE49-F238E27FC236}">
                  <a16:creationId xmlns="" xmlns:a16="http://schemas.microsoft.com/office/drawing/2014/main" id="{1A90B8B8-99AE-4B63-85D1-D169C8C55BD4}"/>
                </a:ext>
              </a:extLst>
            </p:cNvPr>
            <p:cNvSpPr>
              <a:spLocks noChangeArrowheads="1"/>
            </p:cNvSpPr>
            <p:nvPr/>
          </p:nvSpPr>
          <p:spPr bwMode="auto">
            <a:xfrm>
              <a:off x="0" y="0"/>
              <a:ext cx="919063" cy="919397"/>
            </a:xfrm>
            <a:prstGeom prst="ellipse">
              <a:avLst/>
            </a:pr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dirty="0">
                <a:solidFill>
                  <a:srgbClr val="5AB7FC"/>
                </a:solidFill>
              </a:endParaRPr>
            </a:p>
          </p:txBody>
        </p:sp>
        <p:sp>
          <p:nvSpPr>
            <p:cNvPr id="42" name="Freeform 34">
              <a:extLst>
                <a:ext uri="{FF2B5EF4-FFF2-40B4-BE49-F238E27FC236}">
                  <a16:creationId xmlns="" xmlns:a16="http://schemas.microsoft.com/office/drawing/2014/main" id="{D6B40595-7FE0-4A2E-A452-89E0B4CBDE61}"/>
                </a:ext>
              </a:extLst>
            </p:cNvPr>
            <p:cNvSpPr>
              <a:spLocks noEditPoints="1"/>
            </p:cNvSpPr>
            <p:nvPr/>
          </p:nvSpPr>
          <p:spPr bwMode="auto">
            <a:xfrm>
              <a:off x="168543" y="347450"/>
              <a:ext cx="544580" cy="331854"/>
            </a:xfrm>
            <a:custGeom>
              <a:avLst/>
              <a:gdLst>
                <a:gd name="T0" fmla="*/ 2147483647 w 363"/>
                <a:gd name="T1" fmla="*/ 2147483647 h 221"/>
                <a:gd name="T2" fmla="*/ 2147483647 w 363"/>
                <a:gd name="T3" fmla="*/ 2147483647 h 221"/>
                <a:gd name="T4" fmla="*/ 2147483647 w 363"/>
                <a:gd name="T5" fmla="*/ 2147483647 h 221"/>
                <a:gd name="T6" fmla="*/ 2147483647 w 363"/>
                <a:gd name="T7" fmla="*/ 2147483647 h 221"/>
                <a:gd name="T8" fmla="*/ 2147483647 w 363"/>
                <a:gd name="T9" fmla="*/ 2147483647 h 221"/>
                <a:gd name="T10" fmla="*/ 2147483647 w 363"/>
                <a:gd name="T11" fmla="*/ 2147483647 h 221"/>
                <a:gd name="T12" fmla="*/ 2147483647 w 363"/>
                <a:gd name="T13" fmla="*/ 2147483647 h 221"/>
                <a:gd name="T14" fmla="*/ 2147483647 w 363"/>
                <a:gd name="T15" fmla="*/ 2147483647 h 221"/>
                <a:gd name="T16" fmla="*/ 2147483647 w 363"/>
                <a:gd name="T17" fmla="*/ 2147483647 h 221"/>
                <a:gd name="T18" fmla="*/ 2147483647 w 363"/>
                <a:gd name="T19" fmla="*/ 2147483647 h 221"/>
                <a:gd name="T20" fmla="*/ 2147483647 w 363"/>
                <a:gd name="T21" fmla="*/ 2147483647 h 221"/>
                <a:gd name="T22" fmla="*/ 2147483647 w 363"/>
                <a:gd name="T23" fmla="*/ 2147483647 h 221"/>
                <a:gd name="T24" fmla="*/ 2147483647 w 363"/>
                <a:gd name="T25" fmla="*/ 2147483647 h 221"/>
                <a:gd name="T26" fmla="*/ 2147483647 w 363"/>
                <a:gd name="T27" fmla="*/ 2147483647 h 221"/>
                <a:gd name="T28" fmla="*/ 2147483647 w 363"/>
                <a:gd name="T29" fmla="*/ 2147483647 h 221"/>
                <a:gd name="T30" fmla="*/ 2147483647 w 363"/>
                <a:gd name="T31" fmla="*/ 0 h 221"/>
                <a:gd name="T32" fmla="*/ 2147483647 w 363"/>
                <a:gd name="T33" fmla="*/ 2147483647 h 221"/>
                <a:gd name="T34" fmla="*/ 2147483647 w 363"/>
                <a:gd name="T35" fmla="*/ 2147483647 h 221"/>
                <a:gd name="T36" fmla="*/ 2147483647 w 363"/>
                <a:gd name="T37" fmla="*/ 2147483647 h 221"/>
                <a:gd name="T38" fmla="*/ 2147483647 w 363"/>
                <a:gd name="T39" fmla="*/ 2147483647 h 221"/>
                <a:gd name="T40" fmla="*/ 2147483647 w 363"/>
                <a:gd name="T41" fmla="*/ 2147483647 h 221"/>
                <a:gd name="T42" fmla="*/ 2147483647 w 363"/>
                <a:gd name="T43" fmla="*/ 2147483647 h 221"/>
                <a:gd name="T44" fmla="*/ 2147483647 w 363"/>
                <a:gd name="T45" fmla="*/ 2147483647 h 221"/>
                <a:gd name="T46" fmla="*/ 2147483647 w 363"/>
                <a:gd name="T47" fmla="*/ 2147483647 h 221"/>
                <a:gd name="T48" fmla="*/ 2147483647 w 363"/>
                <a:gd name="T49" fmla="*/ 2147483647 h 221"/>
                <a:gd name="T50" fmla="*/ 2147483647 w 363"/>
                <a:gd name="T51" fmla="*/ 2147483647 h 221"/>
                <a:gd name="T52" fmla="*/ 2147483647 w 363"/>
                <a:gd name="T53" fmla="*/ 2147483647 h 221"/>
                <a:gd name="T54" fmla="*/ 2147483647 w 363"/>
                <a:gd name="T55" fmla="*/ 2147483647 h 221"/>
                <a:gd name="T56" fmla="*/ 2147483647 w 363"/>
                <a:gd name="T57" fmla="*/ 2147483647 h 221"/>
                <a:gd name="T58" fmla="*/ 2147483647 w 363"/>
                <a:gd name="T59" fmla="*/ 2147483647 h 221"/>
                <a:gd name="T60" fmla="*/ 2147483647 w 363"/>
                <a:gd name="T61" fmla="*/ 2147483647 h 221"/>
                <a:gd name="T62" fmla="*/ 2147483647 w 363"/>
                <a:gd name="T63" fmla="*/ 2147483647 h 221"/>
                <a:gd name="T64" fmla="*/ 2147483647 w 363"/>
                <a:gd name="T65" fmla="*/ 2147483647 h 221"/>
                <a:gd name="T66" fmla="*/ 2147483647 w 363"/>
                <a:gd name="T67" fmla="*/ 2147483647 h 221"/>
                <a:gd name="T68" fmla="*/ 2147483647 w 363"/>
                <a:gd name="T69" fmla="*/ 2147483647 h 221"/>
                <a:gd name="T70" fmla="*/ 2147483647 w 363"/>
                <a:gd name="T71" fmla="*/ 2147483647 h 221"/>
                <a:gd name="T72" fmla="*/ 2147483647 w 363"/>
                <a:gd name="T73" fmla="*/ 2147483647 h 221"/>
                <a:gd name="T74" fmla="*/ 2147483647 w 363"/>
                <a:gd name="T75" fmla="*/ 2147483647 h 221"/>
                <a:gd name="T76" fmla="*/ 2147483647 w 363"/>
                <a:gd name="T77" fmla="*/ 2147483647 h 221"/>
                <a:gd name="T78" fmla="*/ 2147483647 w 363"/>
                <a:gd name="T79" fmla="*/ 2147483647 h 221"/>
                <a:gd name="T80" fmla="*/ 2147483647 w 363"/>
                <a:gd name="T81" fmla="*/ 2147483647 h 221"/>
                <a:gd name="T82" fmla="*/ 2147483647 w 363"/>
                <a:gd name="T83" fmla="*/ 2147483647 h 2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3"/>
                <a:gd name="T127" fmla="*/ 0 h 221"/>
                <a:gd name="T128" fmla="*/ 363 w 363"/>
                <a:gd name="T129" fmla="*/ 221 h 2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3" h="221">
                  <a:moveTo>
                    <a:pt x="25" y="108"/>
                  </a:moveTo>
                  <a:cubicBezTo>
                    <a:pt x="43" y="115"/>
                    <a:pt x="43" y="115"/>
                    <a:pt x="43" y="115"/>
                  </a:cubicBezTo>
                  <a:cubicBezTo>
                    <a:pt x="26" y="128"/>
                    <a:pt x="26" y="128"/>
                    <a:pt x="26" y="128"/>
                  </a:cubicBezTo>
                  <a:cubicBezTo>
                    <a:pt x="13" y="128"/>
                    <a:pt x="13" y="128"/>
                    <a:pt x="13" y="128"/>
                  </a:cubicBezTo>
                  <a:lnTo>
                    <a:pt x="25" y="108"/>
                  </a:lnTo>
                  <a:close/>
                  <a:moveTo>
                    <a:pt x="238" y="58"/>
                  </a:moveTo>
                  <a:cubicBezTo>
                    <a:pt x="239" y="54"/>
                    <a:pt x="241" y="50"/>
                    <a:pt x="243" y="47"/>
                  </a:cubicBezTo>
                  <a:cubicBezTo>
                    <a:pt x="243" y="47"/>
                    <a:pt x="242" y="47"/>
                    <a:pt x="241" y="47"/>
                  </a:cubicBezTo>
                  <a:cubicBezTo>
                    <a:pt x="237" y="47"/>
                    <a:pt x="229" y="47"/>
                    <a:pt x="224" y="47"/>
                  </a:cubicBezTo>
                  <a:cubicBezTo>
                    <a:pt x="220" y="47"/>
                    <a:pt x="217" y="47"/>
                    <a:pt x="214" y="48"/>
                  </a:cubicBezTo>
                  <a:cubicBezTo>
                    <a:pt x="226" y="58"/>
                    <a:pt x="226" y="58"/>
                    <a:pt x="226" y="58"/>
                  </a:cubicBezTo>
                  <a:lnTo>
                    <a:pt x="238" y="58"/>
                  </a:lnTo>
                  <a:close/>
                  <a:moveTo>
                    <a:pt x="249" y="53"/>
                  </a:moveTo>
                  <a:cubicBezTo>
                    <a:pt x="248" y="53"/>
                    <a:pt x="247" y="55"/>
                    <a:pt x="246" y="58"/>
                  </a:cubicBezTo>
                  <a:cubicBezTo>
                    <a:pt x="252" y="58"/>
                    <a:pt x="252" y="58"/>
                    <a:pt x="252" y="58"/>
                  </a:cubicBezTo>
                  <a:cubicBezTo>
                    <a:pt x="251" y="55"/>
                    <a:pt x="250" y="53"/>
                    <a:pt x="249" y="53"/>
                  </a:cubicBezTo>
                  <a:close/>
                  <a:moveTo>
                    <a:pt x="250" y="150"/>
                  </a:moveTo>
                  <a:cubicBezTo>
                    <a:pt x="249" y="150"/>
                    <a:pt x="246" y="154"/>
                    <a:pt x="246" y="162"/>
                  </a:cubicBezTo>
                  <a:cubicBezTo>
                    <a:pt x="246" y="169"/>
                    <a:pt x="249" y="173"/>
                    <a:pt x="250" y="173"/>
                  </a:cubicBezTo>
                  <a:cubicBezTo>
                    <a:pt x="251" y="173"/>
                    <a:pt x="254" y="169"/>
                    <a:pt x="254" y="162"/>
                  </a:cubicBezTo>
                  <a:cubicBezTo>
                    <a:pt x="254" y="154"/>
                    <a:pt x="251" y="150"/>
                    <a:pt x="250" y="150"/>
                  </a:cubicBezTo>
                  <a:close/>
                  <a:moveTo>
                    <a:pt x="245" y="144"/>
                  </a:moveTo>
                  <a:cubicBezTo>
                    <a:pt x="244" y="144"/>
                    <a:pt x="243" y="144"/>
                    <a:pt x="243" y="144"/>
                  </a:cubicBezTo>
                  <a:cubicBezTo>
                    <a:pt x="242" y="144"/>
                    <a:pt x="242" y="144"/>
                    <a:pt x="241" y="144"/>
                  </a:cubicBezTo>
                  <a:cubicBezTo>
                    <a:pt x="200" y="171"/>
                    <a:pt x="200" y="171"/>
                    <a:pt x="200" y="171"/>
                  </a:cubicBezTo>
                  <a:cubicBezTo>
                    <a:pt x="205" y="176"/>
                    <a:pt x="214" y="179"/>
                    <a:pt x="225" y="179"/>
                  </a:cubicBezTo>
                  <a:cubicBezTo>
                    <a:pt x="231" y="179"/>
                    <a:pt x="238" y="179"/>
                    <a:pt x="243" y="179"/>
                  </a:cubicBezTo>
                  <a:cubicBezTo>
                    <a:pt x="243" y="179"/>
                    <a:pt x="244" y="179"/>
                    <a:pt x="245" y="179"/>
                  </a:cubicBezTo>
                  <a:cubicBezTo>
                    <a:pt x="241" y="175"/>
                    <a:pt x="238" y="169"/>
                    <a:pt x="238" y="162"/>
                  </a:cubicBezTo>
                  <a:cubicBezTo>
                    <a:pt x="238" y="154"/>
                    <a:pt x="241" y="148"/>
                    <a:pt x="245" y="144"/>
                  </a:cubicBezTo>
                  <a:close/>
                  <a:moveTo>
                    <a:pt x="208" y="58"/>
                  </a:moveTo>
                  <a:cubicBezTo>
                    <a:pt x="137" y="0"/>
                    <a:pt x="137" y="0"/>
                    <a:pt x="137" y="0"/>
                  </a:cubicBezTo>
                  <a:cubicBezTo>
                    <a:pt x="110" y="0"/>
                    <a:pt x="110" y="0"/>
                    <a:pt x="110" y="0"/>
                  </a:cubicBezTo>
                  <a:cubicBezTo>
                    <a:pt x="110" y="0"/>
                    <a:pt x="133" y="48"/>
                    <a:pt x="138" y="58"/>
                  </a:cubicBezTo>
                  <a:lnTo>
                    <a:pt x="208" y="58"/>
                  </a:lnTo>
                  <a:close/>
                  <a:moveTo>
                    <a:pt x="362" y="107"/>
                  </a:moveTo>
                  <a:cubicBezTo>
                    <a:pt x="361" y="119"/>
                    <a:pt x="332" y="125"/>
                    <a:pt x="316" y="125"/>
                  </a:cubicBezTo>
                  <a:cubicBezTo>
                    <a:pt x="248" y="125"/>
                    <a:pt x="248" y="125"/>
                    <a:pt x="248" y="125"/>
                  </a:cubicBezTo>
                  <a:cubicBezTo>
                    <a:pt x="102" y="221"/>
                    <a:pt x="102" y="221"/>
                    <a:pt x="102" y="221"/>
                  </a:cubicBezTo>
                  <a:cubicBezTo>
                    <a:pt x="75" y="221"/>
                    <a:pt x="75" y="221"/>
                    <a:pt x="75" y="221"/>
                  </a:cubicBezTo>
                  <a:cubicBezTo>
                    <a:pt x="75" y="221"/>
                    <a:pt x="113" y="172"/>
                    <a:pt x="121" y="162"/>
                  </a:cubicBezTo>
                  <a:cubicBezTo>
                    <a:pt x="127" y="153"/>
                    <a:pt x="138" y="141"/>
                    <a:pt x="138" y="125"/>
                  </a:cubicBezTo>
                  <a:cubicBezTo>
                    <a:pt x="126" y="125"/>
                    <a:pt x="126" y="125"/>
                    <a:pt x="126" y="125"/>
                  </a:cubicBezTo>
                  <a:cubicBezTo>
                    <a:pt x="92" y="125"/>
                    <a:pt x="46" y="103"/>
                    <a:pt x="19" y="93"/>
                  </a:cubicBezTo>
                  <a:cubicBezTo>
                    <a:pt x="2" y="87"/>
                    <a:pt x="5" y="70"/>
                    <a:pt x="19" y="70"/>
                  </a:cubicBezTo>
                  <a:cubicBezTo>
                    <a:pt x="19" y="70"/>
                    <a:pt x="19" y="70"/>
                    <a:pt x="19" y="70"/>
                  </a:cubicBezTo>
                  <a:cubicBezTo>
                    <a:pt x="0" y="4"/>
                    <a:pt x="0" y="4"/>
                    <a:pt x="0" y="4"/>
                  </a:cubicBezTo>
                  <a:cubicBezTo>
                    <a:pt x="21" y="4"/>
                    <a:pt x="21" y="4"/>
                    <a:pt x="21" y="4"/>
                  </a:cubicBezTo>
                  <a:cubicBezTo>
                    <a:pt x="21" y="4"/>
                    <a:pt x="46" y="37"/>
                    <a:pt x="54" y="47"/>
                  </a:cubicBezTo>
                  <a:cubicBezTo>
                    <a:pt x="66" y="61"/>
                    <a:pt x="81" y="69"/>
                    <a:pt x="102" y="70"/>
                  </a:cubicBezTo>
                  <a:cubicBezTo>
                    <a:pt x="280" y="70"/>
                    <a:pt x="280" y="70"/>
                    <a:pt x="280" y="70"/>
                  </a:cubicBezTo>
                  <a:cubicBezTo>
                    <a:pt x="293" y="70"/>
                    <a:pt x="305" y="72"/>
                    <a:pt x="316" y="76"/>
                  </a:cubicBezTo>
                  <a:cubicBezTo>
                    <a:pt x="337" y="83"/>
                    <a:pt x="350" y="91"/>
                    <a:pt x="358" y="99"/>
                  </a:cubicBezTo>
                  <a:cubicBezTo>
                    <a:pt x="362" y="102"/>
                    <a:pt x="363" y="105"/>
                    <a:pt x="362" y="107"/>
                  </a:cubicBezTo>
                  <a:close/>
                  <a:moveTo>
                    <a:pt x="147" y="96"/>
                  </a:moveTo>
                  <a:cubicBezTo>
                    <a:pt x="147" y="91"/>
                    <a:pt x="143" y="87"/>
                    <a:pt x="138" y="87"/>
                  </a:cubicBezTo>
                  <a:cubicBezTo>
                    <a:pt x="134" y="87"/>
                    <a:pt x="130" y="91"/>
                    <a:pt x="130" y="96"/>
                  </a:cubicBezTo>
                  <a:cubicBezTo>
                    <a:pt x="130" y="100"/>
                    <a:pt x="134" y="104"/>
                    <a:pt x="138" y="104"/>
                  </a:cubicBezTo>
                  <a:cubicBezTo>
                    <a:pt x="143" y="104"/>
                    <a:pt x="147" y="100"/>
                    <a:pt x="147" y="96"/>
                  </a:cubicBezTo>
                  <a:close/>
                  <a:moveTo>
                    <a:pt x="176" y="96"/>
                  </a:moveTo>
                  <a:cubicBezTo>
                    <a:pt x="176" y="91"/>
                    <a:pt x="172" y="87"/>
                    <a:pt x="167" y="87"/>
                  </a:cubicBezTo>
                  <a:cubicBezTo>
                    <a:pt x="162" y="87"/>
                    <a:pt x="159" y="91"/>
                    <a:pt x="159" y="96"/>
                  </a:cubicBezTo>
                  <a:cubicBezTo>
                    <a:pt x="159" y="100"/>
                    <a:pt x="162" y="104"/>
                    <a:pt x="167" y="104"/>
                  </a:cubicBezTo>
                  <a:cubicBezTo>
                    <a:pt x="172" y="104"/>
                    <a:pt x="176" y="100"/>
                    <a:pt x="176" y="96"/>
                  </a:cubicBezTo>
                  <a:close/>
                  <a:moveTo>
                    <a:pt x="205" y="96"/>
                  </a:moveTo>
                  <a:cubicBezTo>
                    <a:pt x="205" y="91"/>
                    <a:pt x="201" y="87"/>
                    <a:pt x="196" y="87"/>
                  </a:cubicBezTo>
                  <a:cubicBezTo>
                    <a:pt x="191" y="87"/>
                    <a:pt x="188" y="91"/>
                    <a:pt x="188" y="96"/>
                  </a:cubicBezTo>
                  <a:cubicBezTo>
                    <a:pt x="188" y="100"/>
                    <a:pt x="191" y="104"/>
                    <a:pt x="196" y="104"/>
                  </a:cubicBezTo>
                  <a:cubicBezTo>
                    <a:pt x="201" y="104"/>
                    <a:pt x="205" y="100"/>
                    <a:pt x="205" y="96"/>
                  </a:cubicBezTo>
                  <a:close/>
                  <a:moveTo>
                    <a:pt x="234" y="96"/>
                  </a:moveTo>
                  <a:cubicBezTo>
                    <a:pt x="234" y="91"/>
                    <a:pt x="230" y="87"/>
                    <a:pt x="225" y="87"/>
                  </a:cubicBezTo>
                  <a:cubicBezTo>
                    <a:pt x="220" y="87"/>
                    <a:pt x="217" y="91"/>
                    <a:pt x="217" y="96"/>
                  </a:cubicBezTo>
                  <a:cubicBezTo>
                    <a:pt x="217" y="100"/>
                    <a:pt x="220" y="104"/>
                    <a:pt x="225" y="104"/>
                  </a:cubicBezTo>
                  <a:cubicBezTo>
                    <a:pt x="230" y="104"/>
                    <a:pt x="234" y="100"/>
                    <a:pt x="234" y="96"/>
                  </a:cubicBezTo>
                  <a:close/>
                  <a:moveTo>
                    <a:pt x="262" y="96"/>
                  </a:moveTo>
                  <a:cubicBezTo>
                    <a:pt x="262" y="91"/>
                    <a:pt x="259" y="87"/>
                    <a:pt x="254" y="87"/>
                  </a:cubicBezTo>
                  <a:cubicBezTo>
                    <a:pt x="249" y="87"/>
                    <a:pt x="245" y="91"/>
                    <a:pt x="245" y="96"/>
                  </a:cubicBezTo>
                  <a:cubicBezTo>
                    <a:pt x="245" y="100"/>
                    <a:pt x="249" y="104"/>
                    <a:pt x="254" y="104"/>
                  </a:cubicBezTo>
                  <a:cubicBezTo>
                    <a:pt x="259" y="104"/>
                    <a:pt x="262" y="100"/>
                    <a:pt x="262" y="96"/>
                  </a:cubicBezTo>
                  <a:close/>
                  <a:moveTo>
                    <a:pt x="340" y="96"/>
                  </a:moveTo>
                  <a:cubicBezTo>
                    <a:pt x="336" y="94"/>
                    <a:pt x="331" y="91"/>
                    <a:pt x="325" y="89"/>
                  </a:cubicBezTo>
                  <a:cubicBezTo>
                    <a:pt x="322" y="90"/>
                    <a:pt x="316" y="91"/>
                    <a:pt x="309" y="91"/>
                  </a:cubicBezTo>
                  <a:cubicBezTo>
                    <a:pt x="300" y="91"/>
                    <a:pt x="300" y="104"/>
                    <a:pt x="310" y="105"/>
                  </a:cubicBezTo>
                  <a:cubicBezTo>
                    <a:pt x="322" y="105"/>
                    <a:pt x="335" y="101"/>
                    <a:pt x="340" y="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43" name="组合 10">
            <a:extLst>
              <a:ext uri="{FF2B5EF4-FFF2-40B4-BE49-F238E27FC236}">
                <a16:creationId xmlns="" xmlns:a16="http://schemas.microsoft.com/office/drawing/2014/main" id="{4F73A061-AF72-4D7C-B0E2-FCEB69338D9F}"/>
              </a:ext>
            </a:extLst>
          </p:cNvPr>
          <p:cNvGrpSpPr>
            <a:grpSpLocks/>
          </p:cNvGrpSpPr>
          <p:nvPr/>
        </p:nvGrpSpPr>
        <p:grpSpPr bwMode="auto">
          <a:xfrm>
            <a:off x="4574082" y="3301250"/>
            <a:ext cx="919163" cy="919162"/>
            <a:chOff x="0" y="0"/>
            <a:chExt cx="919063" cy="919397"/>
          </a:xfrm>
        </p:grpSpPr>
        <p:sp>
          <p:nvSpPr>
            <p:cNvPr id="44" name="椭圆 11">
              <a:extLst>
                <a:ext uri="{FF2B5EF4-FFF2-40B4-BE49-F238E27FC236}">
                  <a16:creationId xmlns="" xmlns:a16="http://schemas.microsoft.com/office/drawing/2014/main" id="{0BDEC836-0441-48A5-BD29-81BEC3B356F6}"/>
                </a:ext>
              </a:extLst>
            </p:cNvPr>
            <p:cNvSpPr>
              <a:spLocks noChangeArrowheads="1"/>
            </p:cNvSpPr>
            <p:nvPr/>
          </p:nvSpPr>
          <p:spPr bwMode="auto">
            <a:xfrm>
              <a:off x="0" y="0"/>
              <a:ext cx="919063" cy="919397"/>
            </a:xfrm>
            <a:prstGeom prst="ellipse">
              <a:avLst/>
            </a:pr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44D002"/>
                </a:solidFill>
              </a:endParaRPr>
            </a:p>
          </p:txBody>
        </p:sp>
        <p:pic>
          <p:nvPicPr>
            <p:cNvPr id="45" name="组合 12">
              <a:extLst>
                <a:ext uri="{FF2B5EF4-FFF2-40B4-BE49-F238E27FC236}">
                  <a16:creationId xmlns="" xmlns:a16="http://schemas.microsoft.com/office/drawing/2014/main" id="{D57DDB36-A451-466F-AA13-44AF63132A7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98" y="262106"/>
              <a:ext cx="438912" cy="43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 name="组合 15">
            <a:extLst>
              <a:ext uri="{FF2B5EF4-FFF2-40B4-BE49-F238E27FC236}">
                <a16:creationId xmlns="" xmlns:a16="http://schemas.microsoft.com/office/drawing/2014/main" id="{DB98A44D-A7FE-4D51-97BF-405D14AAB1E8}"/>
              </a:ext>
            </a:extLst>
          </p:cNvPr>
          <p:cNvGrpSpPr>
            <a:grpSpLocks/>
          </p:cNvGrpSpPr>
          <p:nvPr/>
        </p:nvGrpSpPr>
        <p:grpSpPr bwMode="auto">
          <a:xfrm>
            <a:off x="4585195" y="4701425"/>
            <a:ext cx="919162" cy="920750"/>
            <a:chOff x="0" y="0"/>
            <a:chExt cx="919063" cy="919397"/>
          </a:xfrm>
        </p:grpSpPr>
        <p:sp>
          <p:nvSpPr>
            <p:cNvPr id="47" name="椭圆 16">
              <a:extLst>
                <a:ext uri="{FF2B5EF4-FFF2-40B4-BE49-F238E27FC236}">
                  <a16:creationId xmlns="" xmlns:a16="http://schemas.microsoft.com/office/drawing/2014/main" id="{381DB8FE-53FB-4D83-AB52-C248012FD136}"/>
                </a:ext>
              </a:extLst>
            </p:cNvPr>
            <p:cNvSpPr>
              <a:spLocks noChangeArrowheads="1"/>
            </p:cNvSpPr>
            <p:nvPr/>
          </p:nvSpPr>
          <p:spPr bwMode="auto">
            <a:xfrm>
              <a:off x="0" y="0"/>
              <a:ext cx="919063" cy="919397"/>
            </a:xfrm>
            <a:prstGeom prst="ellipse">
              <a:avLst/>
            </a:pr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48" name="组合 17">
              <a:extLst>
                <a:ext uri="{FF2B5EF4-FFF2-40B4-BE49-F238E27FC236}">
                  <a16:creationId xmlns="" xmlns:a16="http://schemas.microsoft.com/office/drawing/2014/main" id="{7D3AF59F-1E8E-488E-8F68-9155825A9A8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529" y="245241"/>
              <a:ext cx="432816" cy="39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 name="组合 22">
            <a:extLst>
              <a:ext uri="{FF2B5EF4-FFF2-40B4-BE49-F238E27FC236}">
                <a16:creationId xmlns="" xmlns:a16="http://schemas.microsoft.com/office/drawing/2014/main" id="{99D0798F-077B-4715-AEFC-34A1F5CCD7D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7020" y="2009025"/>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组合 25">
            <a:extLst>
              <a:ext uri="{FF2B5EF4-FFF2-40B4-BE49-F238E27FC236}">
                <a16:creationId xmlns="" xmlns:a16="http://schemas.microsoft.com/office/drawing/2014/main" id="{E6D74416-7FBE-4215-A338-DCC98D824316}"/>
              </a:ext>
            </a:extLst>
          </p:cNvPr>
          <p:cNvGrpSpPr>
            <a:grpSpLocks/>
          </p:cNvGrpSpPr>
          <p:nvPr/>
        </p:nvGrpSpPr>
        <p:grpSpPr bwMode="auto">
          <a:xfrm>
            <a:off x="6494957" y="3301250"/>
            <a:ext cx="919163" cy="919162"/>
            <a:chOff x="0" y="0"/>
            <a:chExt cx="919063" cy="919397"/>
          </a:xfrm>
        </p:grpSpPr>
        <p:sp>
          <p:nvSpPr>
            <p:cNvPr id="51" name="椭圆 26">
              <a:extLst>
                <a:ext uri="{FF2B5EF4-FFF2-40B4-BE49-F238E27FC236}">
                  <a16:creationId xmlns="" xmlns:a16="http://schemas.microsoft.com/office/drawing/2014/main" id="{058C0730-FB1E-403A-A6D2-BF8AA03226F8}"/>
                </a:ext>
              </a:extLst>
            </p:cNvPr>
            <p:cNvSpPr>
              <a:spLocks noChangeArrowheads="1"/>
            </p:cNvSpPr>
            <p:nvPr/>
          </p:nvSpPr>
          <p:spPr bwMode="auto">
            <a:xfrm>
              <a:off x="0" y="0"/>
              <a:ext cx="919063" cy="919397"/>
            </a:xfrm>
            <a:prstGeom prst="ellipse">
              <a:avLst/>
            </a:prstGeom>
            <a:solidFill>
              <a:srgbClr val="3CBBCE"/>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2" name="Freeform 30">
              <a:extLst>
                <a:ext uri="{FF2B5EF4-FFF2-40B4-BE49-F238E27FC236}">
                  <a16:creationId xmlns="" xmlns:a16="http://schemas.microsoft.com/office/drawing/2014/main" id="{054D9188-CC22-4441-8216-4BF9137622A6}"/>
                </a:ext>
              </a:extLst>
            </p:cNvPr>
            <p:cNvSpPr>
              <a:spLocks noEditPoints="1"/>
            </p:cNvSpPr>
            <p:nvPr/>
          </p:nvSpPr>
          <p:spPr bwMode="auto">
            <a:xfrm>
              <a:off x="212246" y="210141"/>
              <a:ext cx="489080" cy="499117"/>
            </a:xfrm>
            <a:custGeom>
              <a:avLst/>
              <a:gdLst>
                <a:gd name="T0" fmla="*/ 2147483647 w 1470"/>
                <a:gd name="T1" fmla="*/ 2147483647 h 1478"/>
                <a:gd name="T2" fmla="*/ 2147483647 w 1470"/>
                <a:gd name="T3" fmla="*/ 2147483647 h 1478"/>
                <a:gd name="T4" fmla="*/ 2147483647 w 1470"/>
                <a:gd name="T5" fmla="*/ 2147483647 h 1478"/>
                <a:gd name="T6" fmla="*/ 2147483647 w 1470"/>
                <a:gd name="T7" fmla="*/ 2147483647 h 1478"/>
                <a:gd name="T8" fmla="*/ 2147483647 w 1470"/>
                <a:gd name="T9" fmla="*/ 2147483647 h 1478"/>
                <a:gd name="T10" fmla="*/ 2147483647 w 1470"/>
                <a:gd name="T11" fmla="*/ 2147483647 h 1478"/>
                <a:gd name="T12" fmla="*/ 2147483647 w 1470"/>
                <a:gd name="T13" fmla="*/ 2147483647 h 1478"/>
                <a:gd name="T14" fmla="*/ 2147483647 w 1470"/>
                <a:gd name="T15" fmla="*/ 2147483647 h 1478"/>
                <a:gd name="T16" fmla="*/ 2147483647 w 1470"/>
                <a:gd name="T17" fmla="*/ 2147483647 h 1478"/>
                <a:gd name="T18" fmla="*/ 2147483647 w 1470"/>
                <a:gd name="T19" fmla="*/ 2147483647 h 1478"/>
                <a:gd name="T20" fmla="*/ 2147483647 w 1470"/>
                <a:gd name="T21" fmla="*/ 2147483647 h 1478"/>
                <a:gd name="T22" fmla="*/ 2147483647 w 1470"/>
                <a:gd name="T23" fmla="*/ 2147483647 h 1478"/>
                <a:gd name="T24" fmla="*/ 2147483647 w 1470"/>
                <a:gd name="T25" fmla="*/ 2147483647 h 1478"/>
                <a:gd name="T26" fmla="*/ 2147483647 w 1470"/>
                <a:gd name="T27" fmla="*/ 2147483647 h 1478"/>
                <a:gd name="T28" fmla="*/ 2147483647 w 1470"/>
                <a:gd name="T29" fmla="*/ 2147483647 h 1478"/>
                <a:gd name="T30" fmla="*/ 2147483647 w 1470"/>
                <a:gd name="T31" fmla="*/ 2147483647 h 1478"/>
                <a:gd name="T32" fmla="*/ 2147483647 w 1470"/>
                <a:gd name="T33" fmla="*/ 2147483647 h 1478"/>
                <a:gd name="T34" fmla="*/ 2147483647 w 1470"/>
                <a:gd name="T35" fmla="*/ 2147483647 h 1478"/>
                <a:gd name="T36" fmla="*/ 2147483647 w 1470"/>
                <a:gd name="T37" fmla="*/ 2147483647 h 1478"/>
                <a:gd name="T38" fmla="*/ 2147483647 w 1470"/>
                <a:gd name="T39" fmla="*/ 2147483647 h 1478"/>
                <a:gd name="T40" fmla="*/ 2147483647 w 1470"/>
                <a:gd name="T41" fmla="*/ 2147483647 h 1478"/>
                <a:gd name="T42" fmla="*/ 2147483647 w 1470"/>
                <a:gd name="T43" fmla="*/ 2147483647 h 1478"/>
                <a:gd name="T44" fmla="*/ 2147483647 w 1470"/>
                <a:gd name="T45" fmla="*/ 2147483647 h 1478"/>
                <a:gd name="T46" fmla="*/ 2147483647 w 1470"/>
                <a:gd name="T47" fmla="*/ 2147483647 h 1478"/>
                <a:gd name="T48" fmla="*/ 2147483647 w 1470"/>
                <a:gd name="T49" fmla="*/ 2147483647 h 1478"/>
                <a:gd name="T50" fmla="*/ 2147483647 w 1470"/>
                <a:gd name="T51" fmla="*/ 2147483647 h 1478"/>
                <a:gd name="T52" fmla="*/ 2147483647 w 1470"/>
                <a:gd name="T53" fmla="*/ 2147483647 h 1478"/>
                <a:gd name="T54" fmla="*/ 2147483647 w 1470"/>
                <a:gd name="T55" fmla="*/ 2147483647 h 1478"/>
                <a:gd name="T56" fmla="*/ 2147483647 w 1470"/>
                <a:gd name="T57" fmla="*/ 2147483647 h 1478"/>
                <a:gd name="T58" fmla="*/ 2147483647 w 1470"/>
                <a:gd name="T59" fmla="*/ 2147483647 h 1478"/>
                <a:gd name="T60" fmla="*/ 2147483647 w 1470"/>
                <a:gd name="T61" fmla="*/ 2147483647 h 1478"/>
                <a:gd name="T62" fmla="*/ 2147483647 w 1470"/>
                <a:gd name="T63" fmla="*/ 2147483647 h 1478"/>
                <a:gd name="T64" fmla="*/ 2147483647 w 1470"/>
                <a:gd name="T65" fmla="*/ 2147483647 h 1478"/>
                <a:gd name="T66" fmla="*/ 2147483647 w 1470"/>
                <a:gd name="T67" fmla="*/ 2147483647 h 1478"/>
                <a:gd name="T68" fmla="*/ 2147483647 w 1470"/>
                <a:gd name="T69" fmla="*/ 2147483647 h 1478"/>
                <a:gd name="T70" fmla="*/ 2147483647 w 1470"/>
                <a:gd name="T71" fmla="*/ 2147483647 h 1478"/>
                <a:gd name="T72" fmla="*/ 2147483647 w 1470"/>
                <a:gd name="T73" fmla="*/ 2147483647 h 1478"/>
                <a:gd name="T74" fmla="*/ 2147483647 w 1470"/>
                <a:gd name="T75" fmla="*/ 2147483647 h 1478"/>
                <a:gd name="T76" fmla="*/ 2147483647 w 1470"/>
                <a:gd name="T77" fmla="*/ 2147483647 h 1478"/>
                <a:gd name="T78" fmla="*/ 2147483647 w 1470"/>
                <a:gd name="T79" fmla="*/ 2147483647 h 1478"/>
                <a:gd name="T80" fmla="*/ 2147483647 w 1470"/>
                <a:gd name="T81" fmla="*/ 2147483647 h 1478"/>
                <a:gd name="T82" fmla="*/ 2147483647 w 1470"/>
                <a:gd name="T83" fmla="*/ 2147483647 h 1478"/>
                <a:gd name="T84" fmla="*/ 2147483647 w 1470"/>
                <a:gd name="T85" fmla="*/ 2147483647 h 1478"/>
                <a:gd name="T86" fmla="*/ 2147483647 w 1470"/>
                <a:gd name="T87" fmla="*/ 2147483647 h 1478"/>
                <a:gd name="T88" fmla="*/ 2147483647 w 1470"/>
                <a:gd name="T89" fmla="*/ 2147483647 h 1478"/>
                <a:gd name="T90" fmla="*/ 2147483647 w 1470"/>
                <a:gd name="T91" fmla="*/ 2147483647 h 1478"/>
                <a:gd name="T92" fmla="*/ 2147483647 w 1470"/>
                <a:gd name="T93" fmla="*/ 2147483647 h 1478"/>
                <a:gd name="T94" fmla="*/ 2147483647 w 1470"/>
                <a:gd name="T95" fmla="*/ 2147483647 h 1478"/>
                <a:gd name="T96" fmla="*/ 2147483647 w 1470"/>
                <a:gd name="T97" fmla="*/ 2147483647 h 1478"/>
                <a:gd name="T98" fmla="*/ 2147483647 w 1470"/>
                <a:gd name="T99" fmla="*/ 2147483647 h 1478"/>
                <a:gd name="T100" fmla="*/ 2147483647 w 1470"/>
                <a:gd name="T101" fmla="*/ 2147483647 h 1478"/>
                <a:gd name="T102" fmla="*/ 0 w 1470"/>
                <a:gd name="T103" fmla="*/ 2147483647 h 1478"/>
                <a:gd name="T104" fmla="*/ 2147483647 w 1470"/>
                <a:gd name="T105" fmla="*/ 2147483647 h 1478"/>
                <a:gd name="T106" fmla="*/ 2147483647 w 1470"/>
                <a:gd name="T107" fmla="*/ 2147483647 h 1478"/>
                <a:gd name="T108" fmla="*/ 2147483647 w 1470"/>
                <a:gd name="T109" fmla="*/ 2147483647 h 1478"/>
                <a:gd name="T110" fmla="*/ 2147483647 w 1470"/>
                <a:gd name="T111" fmla="*/ 2147483647 h 14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70"/>
                <a:gd name="T169" fmla="*/ 0 h 1478"/>
                <a:gd name="T170" fmla="*/ 1470 w 1470"/>
                <a:gd name="T171" fmla="*/ 1478 h 14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70" h="1478">
                  <a:moveTo>
                    <a:pt x="1334" y="696"/>
                  </a:moveTo>
                  <a:cubicBezTo>
                    <a:pt x="1310" y="696"/>
                    <a:pt x="1290" y="676"/>
                    <a:pt x="1290" y="652"/>
                  </a:cubicBezTo>
                  <a:cubicBezTo>
                    <a:pt x="1290" y="627"/>
                    <a:pt x="1310" y="607"/>
                    <a:pt x="1334" y="607"/>
                  </a:cubicBezTo>
                  <a:cubicBezTo>
                    <a:pt x="1359" y="607"/>
                    <a:pt x="1379" y="627"/>
                    <a:pt x="1379" y="652"/>
                  </a:cubicBezTo>
                  <a:cubicBezTo>
                    <a:pt x="1379" y="676"/>
                    <a:pt x="1359" y="696"/>
                    <a:pt x="1334" y="696"/>
                  </a:cubicBezTo>
                  <a:close/>
                  <a:moveTo>
                    <a:pt x="1469" y="646"/>
                  </a:moveTo>
                  <a:cubicBezTo>
                    <a:pt x="1469" y="637"/>
                    <a:pt x="1462" y="630"/>
                    <a:pt x="1454" y="629"/>
                  </a:cubicBezTo>
                  <a:lnTo>
                    <a:pt x="1428" y="625"/>
                  </a:lnTo>
                  <a:cubicBezTo>
                    <a:pt x="1426" y="617"/>
                    <a:pt x="1423" y="610"/>
                    <a:pt x="1419" y="602"/>
                  </a:cubicBezTo>
                  <a:lnTo>
                    <a:pt x="1434" y="582"/>
                  </a:lnTo>
                  <a:cubicBezTo>
                    <a:pt x="1439" y="575"/>
                    <a:pt x="1439" y="565"/>
                    <a:pt x="1433" y="559"/>
                  </a:cubicBezTo>
                  <a:cubicBezTo>
                    <a:pt x="1430" y="556"/>
                    <a:pt x="1428" y="554"/>
                    <a:pt x="1426" y="552"/>
                  </a:cubicBezTo>
                  <a:cubicBezTo>
                    <a:pt x="1422" y="549"/>
                    <a:pt x="1418" y="547"/>
                    <a:pt x="1413" y="547"/>
                  </a:cubicBezTo>
                  <a:cubicBezTo>
                    <a:pt x="1409" y="547"/>
                    <a:pt x="1406" y="548"/>
                    <a:pt x="1402" y="551"/>
                  </a:cubicBezTo>
                  <a:lnTo>
                    <a:pt x="1382" y="567"/>
                  </a:lnTo>
                  <a:cubicBezTo>
                    <a:pt x="1375" y="562"/>
                    <a:pt x="1367" y="559"/>
                    <a:pt x="1359" y="557"/>
                  </a:cubicBezTo>
                  <a:lnTo>
                    <a:pt x="1355" y="532"/>
                  </a:lnTo>
                  <a:cubicBezTo>
                    <a:pt x="1354" y="523"/>
                    <a:pt x="1347" y="517"/>
                    <a:pt x="1338" y="516"/>
                  </a:cubicBezTo>
                  <a:cubicBezTo>
                    <a:pt x="1337" y="516"/>
                    <a:pt x="1335" y="516"/>
                    <a:pt x="1334" y="516"/>
                  </a:cubicBezTo>
                  <a:cubicBezTo>
                    <a:pt x="1332" y="516"/>
                    <a:pt x="1330" y="516"/>
                    <a:pt x="1328" y="516"/>
                  </a:cubicBezTo>
                  <a:cubicBezTo>
                    <a:pt x="1319" y="517"/>
                    <a:pt x="1312" y="524"/>
                    <a:pt x="1311" y="532"/>
                  </a:cubicBezTo>
                  <a:lnTo>
                    <a:pt x="1308" y="558"/>
                  </a:lnTo>
                  <a:cubicBezTo>
                    <a:pt x="1300" y="560"/>
                    <a:pt x="1292" y="563"/>
                    <a:pt x="1285" y="567"/>
                  </a:cubicBezTo>
                  <a:lnTo>
                    <a:pt x="1264" y="552"/>
                  </a:lnTo>
                  <a:cubicBezTo>
                    <a:pt x="1261" y="550"/>
                    <a:pt x="1257" y="549"/>
                    <a:pt x="1254" y="549"/>
                  </a:cubicBezTo>
                  <a:cubicBezTo>
                    <a:pt x="1249" y="549"/>
                    <a:pt x="1245" y="550"/>
                    <a:pt x="1241" y="553"/>
                  </a:cubicBezTo>
                  <a:cubicBezTo>
                    <a:pt x="1239" y="556"/>
                    <a:pt x="1236" y="558"/>
                    <a:pt x="1234" y="560"/>
                  </a:cubicBezTo>
                  <a:cubicBezTo>
                    <a:pt x="1228" y="567"/>
                    <a:pt x="1228" y="577"/>
                    <a:pt x="1233" y="584"/>
                  </a:cubicBezTo>
                  <a:lnTo>
                    <a:pt x="1249" y="604"/>
                  </a:lnTo>
                  <a:cubicBezTo>
                    <a:pt x="1245" y="611"/>
                    <a:pt x="1242" y="619"/>
                    <a:pt x="1240" y="627"/>
                  </a:cubicBezTo>
                  <a:lnTo>
                    <a:pt x="1214" y="631"/>
                  </a:lnTo>
                  <a:cubicBezTo>
                    <a:pt x="1206" y="632"/>
                    <a:pt x="1199" y="639"/>
                    <a:pt x="1199" y="648"/>
                  </a:cubicBezTo>
                  <a:cubicBezTo>
                    <a:pt x="1199" y="649"/>
                    <a:pt x="1199" y="651"/>
                    <a:pt x="1199" y="652"/>
                  </a:cubicBezTo>
                  <a:cubicBezTo>
                    <a:pt x="1199" y="654"/>
                    <a:pt x="1199" y="656"/>
                    <a:pt x="1199" y="658"/>
                  </a:cubicBezTo>
                  <a:cubicBezTo>
                    <a:pt x="1199" y="667"/>
                    <a:pt x="1206" y="674"/>
                    <a:pt x="1215" y="675"/>
                  </a:cubicBezTo>
                  <a:lnTo>
                    <a:pt x="1240" y="678"/>
                  </a:lnTo>
                  <a:cubicBezTo>
                    <a:pt x="1242" y="686"/>
                    <a:pt x="1246" y="694"/>
                    <a:pt x="1250" y="701"/>
                  </a:cubicBezTo>
                  <a:lnTo>
                    <a:pt x="1235" y="722"/>
                  </a:lnTo>
                  <a:cubicBezTo>
                    <a:pt x="1229" y="729"/>
                    <a:pt x="1230" y="739"/>
                    <a:pt x="1236" y="745"/>
                  </a:cubicBezTo>
                  <a:cubicBezTo>
                    <a:pt x="1238" y="747"/>
                    <a:pt x="1240" y="750"/>
                    <a:pt x="1243" y="752"/>
                  </a:cubicBezTo>
                  <a:cubicBezTo>
                    <a:pt x="1246" y="755"/>
                    <a:pt x="1251" y="756"/>
                    <a:pt x="1255" y="756"/>
                  </a:cubicBezTo>
                  <a:cubicBezTo>
                    <a:pt x="1259" y="756"/>
                    <a:pt x="1263" y="755"/>
                    <a:pt x="1266" y="753"/>
                  </a:cubicBezTo>
                  <a:lnTo>
                    <a:pt x="1286" y="737"/>
                  </a:lnTo>
                  <a:cubicBezTo>
                    <a:pt x="1294" y="741"/>
                    <a:pt x="1301" y="744"/>
                    <a:pt x="1309" y="746"/>
                  </a:cubicBezTo>
                  <a:lnTo>
                    <a:pt x="1313" y="772"/>
                  </a:lnTo>
                  <a:cubicBezTo>
                    <a:pt x="1314" y="780"/>
                    <a:pt x="1322" y="787"/>
                    <a:pt x="1331" y="787"/>
                  </a:cubicBezTo>
                  <a:cubicBezTo>
                    <a:pt x="1332" y="787"/>
                    <a:pt x="1333" y="787"/>
                    <a:pt x="1334" y="787"/>
                  </a:cubicBezTo>
                  <a:cubicBezTo>
                    <a:pt x="1336" y="787"/>
                    <a:pt x="1338" y="787"/>
                    <a:pt x="1340" y="787"/>
                  </a:cubicBezTo>
                  <a:cubicBezTo>
                    <a:pt x="1349" y="787"/>
                    <a:pt x="1356" y="780"/>
                    <a:pt x="1357" y="771"/>
                  </a:cubicBezTo>
                  <a:lnTo>
                    <a:pt x="1361" y="746"/>
                  </a:lnTo>
                  <a:cubicBezTo>
                    <a:pt x="1369" y="744"/>
                    <a:pt x="1376" y="740"/>
                    <a:pt x="1384" y="736"/>
                  </a:cubicBezTo>
                  <a:lnTo>
                    <a:pt x="1404" y="751"/>
                  </a:lnTo>
                  <a:cubicBezTo>
                    <a:pt x="1407" y="754"/>
                    <a:pt x="1411" y="755"/>
                    <a:pt x="1415" y="755"/>
                  </a:cubicBezTo>
                  <a:cubicBezTo>
                    <a:pt x="1419" y="755"/>
                    <a:pt x="1424" y="753"/>
                    <a:pt x="1427" y="750"/>
                  </a:cubicBezTo>
                  <a:cubicBezTo>
                    <a:pt x="1430" y="748"/>
                    <a:pt x="1432" y="746"/>
                    <a:pt x="1434" y="743"/>
                  </a:cubicBezTo>
                  <a:cubicBezTo>
                    <a:pt x="1440" y="737"/>
                    <a:pt x="1440" y="727"/>
                    <a:pt x="1435" y="720"/>
                  </a:cubicBezTo>
                  <a:lnTo>
                    <a:pt x="1419" y="700"/>
                  </a:lnTo>
                  <a:cubicBezTo>
                    <a:pt x="1424" y="692"/>
                    <a:pt x="1427" y="685"/>
                    <a:pt x="1429" y="677"/>
                  </a:cubicBezTo>
                  <a:lnTo>
                    <a:pt x="1454" y="673"/>
                  </a:lnTo>
                  <a:cubicBezTo>
                    <a:pt x="1463" y="672"/>
                    <a:pt x="1469" y="664"/>
                    <a:pt x="1470" y="655"/>
                  </a:cubicBezTo>
                  <a:cubicBezTo>
                    <a:pt x="1470" y="654"/>
                    <a:pt x="1470" y="653"/>
                    <a:pt x="1470" y="652"/>
                  </a:cubicBezTo>
                  <a:cubicBezTo>
                    <a:pt x="1470" y="650"/>
                    <a:pt x="1470" y="648"/>
                    <a:pt x="1469" y="646"/>
                  </a:cubicBezTo>
                  <a:close/>
                  <a:moveTo>
                    <a:pt x="982" y="700"/>
                  </a:moveTo>
                  <a:cubicBezTo>
                    <a:pt x="976" y="715"/>
                    <a:pt x="965" y="726"/>
                    <a:pt x="950" y="732"/>
                  </a:cubicBezTo>
                  <a:cubicBezTo>
                    <a:pt x="943" y="735"/>
                    <a:pt x="936" y="737"/>
                    <a:pt x="928" y="737"/>
                  </a:cubicBezTo>
                  <a:cubicBezTo>
                    <a:pt x="904" y="737"/>
                    <a:pt x="883" y="722"/>
                    <a:pt x="874" y="700"/>
                  </a:cubicBezTo>
                  <a:cubicBezTo>
                    <a:pt x="861" y="670"/>
                    <a:pt x="876" y="636"/>
                    <a:pt x="906" y="623"/>
                  </a:cubicBezTo>
                  <a:cubicBezTo>
                    <a:pt x="913" y="620"/>
                    <a:pt x="920" y="619"/>
                    <a:pt x="928" y="619"/>
                  </a:cubicBezTo>
                  <a:cubicBezTo>
                    <a:pt x="952" y="619"/>
                    <a:pt x="973" y="633"/>
                    <a:pt x="983" y="655"/>
                  </a:cubicBezTo>
                  <a:cubicBezTo>
                    <a:pt x="989" y="670"/>
                    <a:pt x="988" y="686"/>
                    <a:pt x="982" y="700"/>
                  </a:cubicBezTo>
                  <a:close/>
                  <a:moveTo>
                    <a:pt x="1090" y="713"/>
                  </a:moveTo>
                  <a:lnTo>
                    <a:pt x="1057" y="693"/>
                  </a:lnTo>
                  <a:cubicBezTo>
                    <a:pt x="1058" y="683"/>
                    <a:pt x="1058" y="671"/>
                    <a:pt x="1056" y="660"/>
                  </a:cubicBezTo>
                  <a:lnTo>
                    <a:pt x="1090" y="641"/>
                  </a:lnTo>
                  <a:cubicBezTo>
                    <a:pt x="1097" y="636"/>
                    <a:pt x="1100" y="627"/>
                    <a:pt x="1098" y="619"/>
                  </a:cubicBezTo>
                  <a:cubicBezTo>
                    <a:pt x="1097" y="616"/>
                    <a:pt x="1095" y="613"/>
                    <a:pt x="1094" y="610"/>
                  </a:cubicBezTo>
                  <a:cubicBezTo>
                    <a:pt x="1092" y="606"/>
                    <a:pt x="1090" y="601"/>
                    <a:pt x="1088" y="597"/>
                  </a:cubicBezTo>
                  <a:cubicBezTo>
                    <a:pt x="1085" y="591"/>
                    <a:pt x="1079" y="587"/>
                    <a:pt x="1072" y="587"/>
                  </a:cubicBezTo>
                  <a:cubicBezTo>
                    <a:pt x="1071" y="587"/>
                    <a:pt x="1069" y="588"/>
                    <a:pt x="1067" y="588"/>
                  </a:cubicBezTo>
                  <a:lnTo>
                    <a:pt x="1030" y="598"/>
                  </a:lnTo>
                  <a:cubicBezTo>
                    <a:pt x="1023" y="589"/>
                    <a:pt x="1015" y="582"/>
                    <a:pt x="1007" y="575"/>
                  </a:cubicBezTo>
                  <a:lnTo>
                    <a:pt x="1016" y="537"/>
                  </a:lnTo>
                  <a:cubicBezTo>
                    <a:pt x="1018" y="529"/>
                    <a:pt x="1014" y="520"/>
                    <a:pt x="1007" y="517"/>
                  </a:cubicBezTo>
                  <a:cubicBezTo>
                    <a:pt x="999" y="513"/>
                    <a:pt x="992" y="510"/>
                    <a:pt x="985" y="508"/>
                  </a:cubicBezTo>
                  <a:cubicBezTo>
                    <a:pt x="983" y="507"/>
                    <a:pt x="981" y="507"/>
                    <a:pt x="979" y="507"/>
                  </a:cubicBezTo>
                  <a:cubicBezTo>
                    <a:pt x="973" y="507"/>
                    <a:pt x="966" y="510"/>
                    <a:pt x="963" y="516"/>
                  </a:cubicBezTo>
                  <a:lnTo>
                    <a:pt x="944" y="549"/>
                  </a:lnTo>
                  <a:cubicBezTo>
                    <a:pt x="939" y="549"/>
                    <a:pt x="933" y="548"/>
                    <a:pt x="928" y="548"/>
                  </a:cubicBezTo>
                  <a:cubicBezTo>
                    <a:pt x="922" y="548"/>
                    <a:pt x="917" y="549"/>
                    <a:pt x="911" y="550"/>
                  </a:cubicBezTo>
                  <a:lnTo>
                    <a:pt x="891" y="516"/>
                  </a:lnTo>
                  <a:cubicBezTo>
                    <a:pt x="888" y="511"/>
                    <a:pt x="882" y="507"/>
                    <a:pt x="876" y="507"/>
                  </a:cubicBezTo>
                  <a:cubicBezTo>
                    <a:pt x="874" y="507"/>
                    <a:pt x="872" y="508"/>
                    <a:pt x="870" y="508"/>
                  </a:cubicBezTo>
                  <a:cubicBezTo>
                    <a:pt x="866" y="509"/>
                    <a:pt x="863" y="511"/>
                    <a:pt x="860" y="512"/>
                  </a:cubicBezTo>
                  <a:cubicBezTo>
                    <a:pt x="856" y="514"/>
                    <a:pt x="852" y="515"/>
                    <a:pt x="848" y="518"/>
                  </a:cubicBezTo>
                  <a:cubicBezTo>
                    <a:pt x="840" y="521"/>
                    <a:pt x="836" y="530"/>
                    <a:pt x="838" y="538"/>
                  </a:cubicBezTo>
                  <a:lnTo>
                    <a:pt x="848" y="576"/>
                  </a:lnTo>
                  <a:cubicBezTo>
                    <a:pt x="840" y="583"/>
                    <a:pt x="832" y="590"/>
                    <a:pt x="825" y="599"/>
                  </a:cubicBezTo>
                  <a:lnTo>
                    <a:pt x="788" y="590"/>
                  </a:lnTo>
                  <a:cubicBezTo>
                    <a:pt x="786" y="589"/>
                    <a:pt x="785" y="589"/>
                    <a:pt x="783" y="589"/>
                  </a:cubicBezTo>
                  <a:cubicBezTo>
                    <a:pt x="776" y="589"/>
                    <a:pt x="770" y="593"/>
                    <a:pt x="767" y="599"/>
                  </a:cubicBezTo>
                  <a:cubicBezTo>
                    <a:pt x="764" y="606"/>
                    <a:pt x="760" y="614"/>
                    <a:pt x="758" y="621"/>
                  </a:cubicBezTo>
                  <a:cubicBezTo>
                    <a:pt x="755" y="629"/>
                    <a:pt x="759" y="638"/>
                    <a:pt x="766" y="643"/>
                  </a:cubicBezTo>
                  <a:lnTo>
                    <a:pt x="800" y="662"/>
                  </a:lnTo>
                  <a:cubicBezTo>
                    <a:pt x="798" y="673"/>
                    <a:pt x="798" y="684"/>
                    <a:pt x="800" y="695"/>
                  </a:cubicBezTo>
                  <a:lnTo>
                    <a:pt x="767" y="715"/>
                  </a:lnTo>
                  <a:cubicBezTo>
                    <a:pt x="759" y="719"/>
                    <a:pt x="756" y="728"/>
                    <a:pt x="759" y="736"/>
                  </a:cubicBezTo>
                  <a:cubicBezTo>
                    <a:pt x="760" y="739"/>
                    <a:pt x="761" y="743"/>
                    <a:pt x="762" y="746"/>
                  </a:cubicBezTo>
                  <a:cubicBezTo>
                    <a:pt x="764" y="750"/>
                    <a:pt x="766" y="754"/>
                    <a:pt x="768" y="758"/>
                  </a:cubicBezTo>
                  <a:cubicBezTo>
                    <a:pt x="771" y="764"/>
                    <a:pt x="777" y="768"/>
                    <a:pt x="784" y="768"/>
                  </a:cubicBezTo>
                  <a:cubicBezTo>
                    <a:pt x="786" y="768"/>
                    <a:pt x="787" y="768"/>
                    <a:pt x="789" y="768"/>
                  </a:cubicBezTo>
                  <a:lnTo>
                    <a:pt x="826" y="757"/>
                  </a:lnTo>
                  <a:cubicBezTo>
                    <a:pt x="833" y="766"/>
                    <a:pt x="841" y="774"/>
                    <a:pt x="850" y="781"/>
                  </a:cubicBezTo>
                  <a:lnTo>
                    <a:pt x="840" y="818"/>
                  </a:lnTo>
                  <a:cubicBezTo>
                    <a:pt x="838" y="826"/>
                    <a:pt x="842" y="835"/>
                    <a:pt x="850" y="839"/>
                  </a:cubicBezTo>
                  <a:cubicBezTo>
                    <a:pt x="857" y="842"/>
                    <a:pt x="864" y="845"/>
                    <a:pt x="872" y="848"/>
                  </a:cubicBezTo>
                  <a:cubicBezTo>
                    <a:pt x="874" y="849"/>
                    <a:pt x="876" y="849"/>
                    <a:pt x="877" y="849"/>
                  </a:cubicBezTo>
                  <a:cubicBezTo>
                    <a:pt x="884" y="849"/>
                    <a:pt x="890" y="845"/>
                    <a:pt x="893" y="840"/>
                  </a:cubicBezTo>
                  <a:lnTo>
                    <a:pt x="912" y="806"/>
                  </a:lnTo>
                  <a:cubicBezTo>
                    <a:pt x="918" y="807"/>
                    <a:pt x="923" y="807"/>
                    <a:pt x="928" y="807"/>
                  </a:cubicBezTo>
                  <a:cubicBezTo>
                    <a:pt x="934" y="807"/>
                    <a:pt x="940" y="807"/>
                    <a:pt x="945" y="806"/>
                  </a:cubicBezTo>
                  <a:lnTo>
                    <a:pt x="965" y="839"/>
                  </a:lnTo>
                  <a:cubicBezTo>
                    <a:pt x="968" y="845"/>
                    <a:pt x="974" y="848"/>
                    <a:pt x="981" y="848"/>
                  </a:cubicBezTo>
                  <a:cubicBezTo>
                    <a:pt x="983" y="848"/>
                    <a:pt x="985" y="848"/>
                    <a:pt x="987" y="847"/>
                  </a:cubicBezTo>
                  <a:cubicBezTo>
                    <a:pt x="990" y="846"/>
                    <a:pt x="993" y="845"/>
                    <a:pt x="996" y="844"/>
                  </a:cubicBezTo>
                  <a:cubicBezTo>
                    <a:pt x="1000" y="842"/>
                    <a:pt x="1005" y="840"/>
                    <a:pt x="1009" y="838"/>
                  </a:cubicBezTo>
                  <a:cubicBezTo>
                    <a:pt x="1016" y="834"/>
                    <a:pt x="1020" y="825"/>
                    <a:pt x="1018" y="817"/>
                  </a:cubicBezTo>
                  <a:lnTo>
                    <a:pt x="1008" y="780"/>
                  </a:lnTo>
                  <a:cubicBezTo>
                    <a:pt x="1017" y="773"/>
                    <a:pt x="1024" y="765"/>
                    <a:pt x="1031" y="756"/>
                  </a:cubicBezTo>
                  <a:lnTo>
                    <a:pt x="1069" y="766"/>
                  </a:lnTo>
                  <a:cubicBezTo>
                    <a:pt x="1070" y="766"/>
                    <a:pt x="1072" y="766"/>
                    <a:pt x="1073" y="766"/>
                  </a:cubicBezTo>
                  <a:cubicBezTo>
                    <a:pt x="1080" y="766"/>
                    <a:pt x="1086" y="763"/>
                    <a:pt x="1089" y="756"/>
                  </a:cubicBezTo>
                  <a:cubicBezTo>
                    <a:pt x="1093" y="749"/>
                    <a:pt x="1096" y="742"/>
                    <a:pt x="1098" y="734"/>
                  </a:cubicBezTo>
                  <a:cubicBezTo>
                    <a:pt x="1101" y="726"/>
                    <a:pt x="1098" y="717"/>
                    <a:pt x="1090" y="713"/>
                  </a:cubicBezTo>
                  <a:close/>
                  <a:moveTo>
                    <a:pt x="465" y="977"/>
                  </a:moveTo>
                  <a:cubicBezTo>
                    <a:pt x="579" y="977"/>
                    <a:pt x="671" y="819"/>
                    <a:pt x="671" y="672"/>
                  </a:cubicBezTo>
                  <a:cubicBezTo>
                    <a:pt x="671" y="524"/>
                    <a:pt x="579" y="405"/>
                    <a:pt x="465" y="405"/>
                  </a:cubicBezTo>
                  <a:cubicBezTo>
                    <a:pt x="350" y="405"/>
                    <a:pt x="258" y="524"/>
                    <a:pt x="258" y="672"/>
                  </a:cubicBezTo>
                  <a:cubicBezTo>
                    <a:pt x="258" y="819"/>
                    <a:pt x="350" y="977"/>
                    <a:pt x="465" y="977"/>
                  </a:cubicBezTo>
                  <a:close/>
                  <a:moveTo>
                    <a:pt x="1094" y="360"/>
                  </a:moveTo>
                  <a:cubicBezTo>
                    <a:pt x="1045" y="360"/>
                    <a:pt x="1005" y="320"/>
                    <a:pt x="1005" y="271"/>
                  </a:cubicBezTo>
                  <a:cubicBezTo>
                    <a:pt x="1005" y="222"/>
                    <a:pt x="1045" y="182"/>
                    <a:pt x="1094" y="182"/>
                  </a:cubicBezTo>
                  <a:cubicBezTo>
                    <a:pt x="1143" y="182"/>
                    <a:pt x="1183" y="222"/>
                    <a:pt x="1183" y="271"/>
                  </a:cubicBezTo>
                  <a:cubicBezTo>
                    <a:pt x="1183" y="320"/>
                    <a:pt x="1143" y="360"/>
                    <a:pt x="1094" y="360"/>
                  </a:cubicBezTo>
                  <a:close/>
                  <a:moveTo>
                    <a:pt x="1257" y="484"/>
                  </a:moveTo>
                  <a:cubicBezTo>
                    <a:pt x="1261" y="484"/>
                    <a:pt x="1265" y="482"/>
                    <a:pt x="1269" y="479"/>
                  </a:cubicBezTo>
                  <a:cubicBezTo>
                    <a:pt x="1282" y="468"/>
                    <a:pt x="1294" y="456"/>
                    <a:pt x="1305" y="442"/>
                  </a:cubicBezTo>
                  <a:cubicBezTo>
                    <a:pt x="1311" y="436"/>
                    <a:pt x="1311" y="426"/>
                    <a:pt x="1306" y="420"/>
                  </a:cubicBezTo>
                  <a:lnTo>
                    <a:pt x="1265" y="367"/>
                  </a:lnTo>
                  <a:cubicBezTo>
                    <a:pt x="1273" y="353"/>
                    <a:pt x="1280" y="337"/>
                    <a:pt x="1284" y="321"/>
                  </a:cubicBezTo>
                  <a:lnTo>
                    <a:pt x="1349" y="312"/>
                  </a:lnTo>
                  <a:cubicBezTo>
                    <a:pt x="1358" y="310"/>
                    <a:pt x="1364" y="304"/>
                    <a:pt x="1365" y="295"/>
                  </a:cubicBezTo>
                  <a:cubicBezTo>
                    <a:pt x="1365" y="287"/>
                    <a:pt x="1366" y="279"/>
                    <a:pt x="1366" y="271"/>
                  </a:cubicBezTo>
                  <a:cubicBezTo>
                    <a:pt x="1366" y="262"/>
                    <a:pt x="1365" y="253"/>
                    <a:pt x="1364" y="243"/>
                  </a:cubicBezTo>
                  <a:cubicBezTo>
                    <a:pt x="1363" y="234"/>
                    <a:pt x="1357" y="228"/>
                    <a:pt x="1348" y="227"/>
                  </a:cubicBezTo>
                  <a:lnTo>
                    <a:pt x="1283" y="218"/>
                  </a:lnTo>
                  <a:cubicBezTo>
                    <a:pt x="1278" y="202"/>
                    <a:pt x="1272" y="187"/>
                    <a:pt x="1263" y="172"/>
                  </a:cubicBezTo>
                  <a:lnTo>
                    <a:pt x="1303" y="120"/>
                  </a:lnTo>
                  <a:cubicBezTo>
                    <a:pt x="1308" y="113"/>
                    <a:pt x="1308" y="104"/>
                    <a:pt x="1302" y="97"/>
                  </a:cubicBezTo>
                  <a:cubicBezTo>
                    <a:pt x="1291" y="84"/>
                    <a:pt x="1278" y="71"/>
                    <a:pt x="1265" y="60"/>
                  </a:cubicBezTo>
                  <a:cubicBezTo>
                    <a:pt x="1262" y="58"/>
                    <a:pt x="1258" y="56"/>
                    <a:pt x="1254" y="56"/>
                  </a:cubicBezTo>
                  <a:cubicBezTo>
                    <a:pt x="1250" y="56"/>
                    <a:pt x="1246" y="58"/>
                    <a:pt x="1242" y="60"/>
                  </a:cubicBezTo>
                  <a:lnTo>
                    <a:pt x="1190" y="101"/>
                  </a:lnTo>
                  <a:cubicBezTo>
                    <a:pt x="1176" y="92"/>
                    <a:pt x="1160" y="86"/>
                    <a:pt x="1144" y="82"/>
                  </a:cubicBezTo>
                  <a:lnTo>
                    <a:pt x="1134" y="17"/>
                  </a:lnTo>
                  <a:cubicBezTo>
                    <a:pt x="1133" y="8"/>
                    <a:pt x="1126" y="2"/>
                    <a:pt x="1118" y="1"/>
                  </a:cubicBezTo>
                  <a:cubicBezTo>
                    <a:pt x="1110" y="0"/>
                    <a:pt x="1102" y="0"/>
                    <a:pt x="1094" y="0"/>
                  </a:cubicBezTo>
                  <a:cubicBezTo>
                    <a:pt x="1085" y="0"/>
                    <a:pt x="1075" y="0"/>
                    <a:pt x="1066" y="2"/>
                  </a:cubicBezTo>
                  <a:cubicBezTo>
                    <a:pt x="1057" y="2"/>
                    <a:pt x="1051" y="9"/>
                    <a:pt x="1050" y="17"/>
                  </a:cubicBezTo>
                  <a:lnTo>
                    <a:pt x="1041" y="83"/>
                  </a:lnTo>
                  <a:cubicBezTo>
                    <a:pt x="1025" y="87"/>
                    <a:pt x="1010" y="94"/>
                    <a:pt x="995" y="102"/>
                  </a:cubicBezTo>
                  <a:lnTo>
                    <a:pt x="942" y="63"/>
                  </a:lnTo>
                  <a:cubicBezTo>
                    <a:pt x="939" y="60"/>
                    <a:pt x="935" y="59"/>
                    <a:pt x="932" y="59"/>
                  </a:cubicBezTo>
                  <a:cubicBezTo>
                    <a:pt x="927" y="59"/>
                    <a:pt x="923" y="61"/>
                    <a:pt x="920" y="63"/>
                  </a:cubicBezTo>
                  <a:cubicBezTo>
                    <a:pt x="907" y="75"/>
                    <a:pt x="894" y="87"/>
                    <a:pt x="883" y="101"/>
                  </a:cubicBezTo>
                  <a:cubicBezTo>
                    <a:pt x="878" y="107"/>
                    <a:pt x="878" y="117"/>
                    <a:pt x="883" y="123"/>
                  </a:cubicBezTo>
                  <a:lnTo>
                    <a:pt x="924" y="176"/>
                  </a:lnTo>
                  <a:cubicBezTo>
                    <a:pt x="915" y="190"/>
                    <a:pt x="909" y="206"/>
                    <a:pt x="905" y="222"/>
                  </a:cubicBezTo>
                  <a:lnTo>
                    <a:pt x="839" y="231"/>
                  </a:lnTo>
                  <a:cubicBezTo>
                    <a:pt x="831" y="233"/>
                    <a:pt x="825" y="239"/>
                    <a:pt x="824" y="248"/>
                  </a:cubicBezTo>
                  <a:cubicBezTo>
                    <a:pt x="823" y="256"/>
                    <a:pt x="823" y="264"/>
                    <a:pt x="823" y="271"/>
                  </a:cubicBezTo>
                  <a:cubicBezTo>
                    <a:pt x="823" y="281"/>
                    <a:pt x="823" y="290"/>
                    <a:pt x="824" y="300"/>
                  </a:cubicBezTo>
                  <a:cubicBezTo>
                    <a:pt x="825" y="308"/>
                    <a:pt x="832" y="315"/>
                    <a:pt x="840" y="316"/>
                  </a:cubicBezTo>
                  <a:lnTo>
                    <a:pt x="906" y="324"/>
                  </a:lnTo>
                  <a:cubicBezTo>
                    <a:pt x="910" y="340"/>
                    <a:pt x="917" y="356"/>
                    <a:pt x="925" y="370"/>
                  </a:cubicBezTo>
                  <a:lnTo>
                    <a:pt x="886" y="423"/>
                  </a:lnTo>
                  <a:cubicBezTo>
                    <a:pt x="881" y="430"/>
                    <a:pt x="881" y="439"/>
                    <a:pt x="886" y="446"/>
                  </a:cubicBezTo>
                  <a:cubicBezTo>
                    <a:pt x="898" y="459"/>
                    <a:pt x="910" y="471"/>
                    <a:pt x="924" y="482"/>
                  </a:cubicBezTo>
                  <a:cubicBezTo>
                    <a:pt x="927" y="485"/>
                    <a:pt x="931" y="487"/>
                    <a:pt x="935" y="487"/>
                  </a:cubicBezTo>
                  <a:cubicBezTo>
                    <a:pt x="939" y="487"/>
                    <a:pt x="943" y="485"/>
                    <a:pt x="946" y="483"/>
                  </a:cubicBezTo>
                  <a:lnTo>
                    <a:pt x="998" y="442"/>
                  </a:lnTo>
                  <a:cubicBezTo>
                    <a:pt x="1013" y="450"/>
                    <a:pt x="1029" y="457"/>
                    <a:pt x="1045" y="461"/>
                  </a:cubicBezTo>
                  <a:lnTo>
                    <a:pt x="1054" y="526"/>
                  </a:lnTo>
                  <a:cubicBezTo>
                    <a:pt x="1055" y="535"/>
                    <a:pt x="1062" y="541"/>
                    <a:pt x="1071" y="542"/>
                  </a:cubicBezTo>
                  <a:cubicBezTo>
                    <a:pt x="1079" y="542"/>
                    <a:pt x="1087" y="543"/>
                    <a:pt x="1094" y="543"/>
                  </a:cubicBezTo>
                  <a:cubicBezTo>
                    <a:pt x="1104" y="543"/>
                    <a:pt x="1113" y="542"/>
                    <a:pt x="1123" y="541"/>
                  </a:cubicBezTo>
                  <a:cubicBezTo>
                    <a:pt x="1131" y="540"/>
                    <a:pt x="1138" y="534"/>
                    <a:pt x="1139" y="526"/>
                  </a:cubicBezTo>
                  <a:lnTo>
                    <a:pt x="1147" y="460"/>
                  </a:lnTo>
                  <a:cubicBezTo>
                    <a:pt x="1163" y="455"/>
                    <a:pt x="1179" y="449"/>
                    <a:pt x="1193" y="440"/>
                  </a:cubicBezTo>
                  <a:lnTo>
                    <a:pt x="1246" y="480"/>
                  </a:lnTo>
                  <a:cubicBezTo>
                    <a:pt x="1249" y="482"/>
                    <a:pt x="1253" y="484"/>
                    <a:pt x="1257" y="484"/>
                  </a:cubicBezTo>
                  <a:close/>
                  <a:moveTo>
                    <a:pt x="656" y="1040"/>
                  </a:moveTo>
                  <a:lnTo>
                    <a:pt x="535" y="1423"/>
                  </a:lnTo>
                  <a:lnTo>
                    <a:pt x="497" y="1188"/>
                  </a:lnTo>
                  <a:lnTo>
                    <a:pt x="432" y="1188"/>
                  </a:lnTo>
                  <a:lnTo>
                    <a:pt x="394" y="1423"/>
                  </a:lnTo>
                  <a:lnTo>
                    <a:pt x="274" y="1040"/>
                  </a:lnTo>
                  <a:cubicBezTo>
                    <a:pt x="112" y="1102"/>
                    <a:pt x="0" y="1236"/>
                    <a:pt x="0" y="1377"/>
                  </a:cubicBezTo>
                  <a:cubicBezTo>
                    <a:pt x="0" y="1379"/>
                    <a:pt x="0" y="1380"/>
                    <a:pt x="0" y="1382"/>
                  </a:cubicBezTo>
                  <a:cubicBezTo>
                    <a:pt x="0" y="1383"/>
                    <a:pt x="0" y="1383"/>
                    <a:pt x="0" y="1384"/>
                  </a:cubicBezTo>
                  <a:cubicBezTo>
                    <a:pt x="0" y="1478"/>
                    <a:pt x="97" y="1470"/>
                    <a:pt x="465" y="1470"/>
                  </a:cubicBezTo>
                  <a:cubicBezTo>
                    <a:pt x="855" y="1470"/>
                    <a:pt x="929" y="1478"/>
                    <a:pt x="929" y="1384"/>
                  </a:cubicBezTo>
                  <a:cubicBezTo>
                    <a:pt x="929" y="1383"/>
                    <a:pt x="929" y="1383"/>
                    <a:pt x="929" y="1382"/>
                  </a:cubicBezTo>
                  <a:cubicBezTo>
                    <a:pt x="929" y="1380"/>
                    <a:pt x="929" y="1379"/>
                    <a:pt x="929" y="1377"/>
                  </a:cubicBezTo>
                  <a:cubicBezTo>
                    <a:pt x="929" y="1236"/>
                    <a:pt x="817" y="1102"/>
                    <a:pt x="656" y="1040"/>
                  </a:cubicBezTo>
                  <a:close/>
                  <a:moveTo>
                    <a:pt x="489" y="1070"/>
                  </a:moveTo>
                  <a:lnTo>
                    <a:pt x="440" y="1070"/>
                  </a:lnTo>
                  <a:cubicBezTo>
                    <a:pt x="435" y="1070"/>
                    <a:pt x="431" y="1072"/>
                    <a:pt x="427" y="1076"/>
                  </a:cubicBezTo>
                  <a:lnTo>
                    <a:pt x="408" y="1095"/>
                  </a:lnTo>
                  <a:cubicBezTo>
                    <a:pt x="402" y="1100"/>
                    <a:pt x="401" y="1110"/>
                    <a:pt x="406" y="1117"/>
                  </a:cubicBezTo>
                  <a:lnTo>
                    <a:pt x="429" y="1156"/>
                  </a:lnTo>
                  <a:cubicBezTo>
                    <a:pt x="432" y="1162"/>
                    <a:pt x="438" y="1165"/>
                    <a:pt x="445" y="1165"/>
                  </a:cubicBezTo>
                  <a:lnTo>
                    <a:pt x="484" y="1165"/>
                  </a:lnTo>
                  <a:cubicBezTo>
                    <a:pt x="491" y="1165"/>
                    <a:pt x="497" y="1162"/>
                    <a:pt x="500" y="1156"/>
                  </a:cubicBezTo>
                  <a:lnTo>
                    <a:pt x="523" y="1117"/>
                  </a:lnTo>
                  <a:cubicBezTo>
                    <a:pt x="528" y="1110"/>
                    <a:pt x="527" y="1100"/>
                    <a:pt x="521" y="1095"/>
                  </a:cubicBezTo>
                  <a:lnTo>
                    <a:pt x="502" y="1076"/>
                  </a:lnTo>
                  <a:cubicBezTo>
                    <a:pt x="498" y="1072"/>
                    <a:pt x="494" y="1070"/>
                    <a:pt x="489" y="10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53" name="组合 28">
            <a:extLst>
              <a:ext uri="{FF2B5EF4-FFF2-40B4-BE49-F238E27FC236}">
                <a16:creationId xmlns="" xmlns:a16="http://schemas.microsoft.com/office/drawing/2014/main" id="{3898E707-1079-485E-B1CB-429367AF2B05}"/>
              </a:ext>
            </a:extLst>
          </p:cNvPr>
          <p:cNvGrpSpPr>
            <a:grpSpLocks/>
          </p:cNvGrpSpPr>
          <p:nvPr/>
        </p:nvGrpSpPr>
        <p:grpSpPr bwMode="auto">
          <a:xfrm>
            <a:off x="6487020" y="4723650"/>
            <a:ext cx="919162" cy="919162"/>
            <a:chOff x="0" y="0"/>
            <a:chExt cx="919063" cy="919397"/>
          </a:xfrm>
        </p:grpSpPr>
        <p:sp>
          <p:nvSpPr>
            <p:cNvPr id="54" name="椭圆 29">
              <a:extLst>
                <a:ext uri="{FF2B5EF4-FFF2-40B4-BE49-F238E27FC236}">
                  <a16:creationId xmlns="" xmlns:a16="http://schemas.microsoft.com/office/drawing/2014/main" id="{752FD3C2-B661-434E-8B49-A277BF23130A}"/>
                </a:ext>
              </a:extLst>
            </p:cNvPr>
            <p:cNvSpPr>
              <a:spLocks noChangeArrowheads="1"/>
            </p:cNvSpPr>
            <p:nvPr/>
          </p:nvSpPr>
          <p:spPr bwMode="auto">
            <a:xfrm>
              <a:off x="0" y="0"/>
              <a:ext cx="919063" cy="919397"/>
            </a:xfrm>
            <a:prstGeom prst="ellipse">
              <a:avLst/>
            </a:pr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5" name="Freeform 88">
              <a:extLst>
                <a:ext uri="{FF2B5EF4-FFF2-40B4-BE49-F238E27FC236}">
                  <a16:creationId xmlns="" xmlns:a16="http://schemas.microsoft.com/office/drawing/2014/main" id="{EA79F3B6-1932-4FA8-B52E-6B3777A7DFF5}"/>
                </a:ext>
              </a:extLst>
            </p:cNvPr>
            <p:cNvSpPr>
              <a:spLocks noEditPoints="1"/>
            </p:cNvSpPr>
            <p:nvPr/>
          </p:nvSpPr>
          <p:spPr bwMode="auto">
            <a:xfrm>
              <a:off x="199544" y="156127"/>
              <a:ext cx="523903" cy="621572"/>
            </a:xfrm>
            <a:custGeom>
              <a:avLst/>
              <a:gdLst>
                <a:gd name="T0" fmla="*/ 2147483647 w 235"/>
                <a:gd name="T1" fmla="*/ 2147483647 h 283"/>
                <a:gd name="T2" fmla="*/ 2147483647 w 235"/>
                <a:gd name="T3" fmla="*/ 0 h 283"/>
                <a:gd name="T4" fmla="*/ 2147483647 w 235"/>
                <a:gd name="T5" fmla="*/ 2147483647 h 283"/>
                <a:gd name="T6" fmla="*/ 2147483647 w 235"/>
                <a:gd name="T7" fmla="*/ 2147483647 h 283"/>
                <a:gd name="T8" fmla="*/ 2147483647 w 235"/>
                <a:gd name="T9" fmla="*/ 2147483647 h 283"/>
                <a:gd name="T10" fmla="*/ 2147483647 w 235"/>
                <a:gd name="T11" fmla="*/ 2147483647 h 283"/>
                <a:gd name="T12" fmla="*/ 2147483647 w 235"/>
                <a:gd name="T13" fmla="*/ 2147483647 h 283"/>
                <a:gd name="T14" fmla="*/ 2147483647 w 235"/>
                <a:gd name="T15" fmla="*/ 2147483647 h 283"/>
                <a:gd name="T16" fmla="*/ 2147483647 w 235"/>
                <a:gd name="T17" fmla="*/ 2147483647 h 283"/>
                <a:gd name="T18" fmla="*/ 2147483647 w 235"/>
                <a:gd name="T19" fmla="*/ 2147483647 h 283"/>
                <a:gd name="T20" fmla="*/ 2147483647 w 235"/>
                <a:gd name="T21" fmla="*/ 2147483647 h 283"/>
                <a:gd name="T22" fmla="*/ 2147483647 w 235"/>
                <a:gd name="T23" fmla="*/ 2147483647 h 283"/>
                <a:gd name="T24" fmla="*/ 2147483647 w 235"/>
                <a:gd name="T25" fmla="*/ 2147483647 h 283"/>
                <a:gd name="T26" fmla="*/ 2147483647 w 235"/>
                <a:gd name="T27" fmla="*/ 2147483647 h 283"/>
                <a:gd name="T28" fmla="*/ 2147483647 w 235"/>
                <a:gd name="T29" fmla="*/ 2147483647 h 283"/>
                <a:gd name="T30" fmla="*/ 2147483647 w 235"/>
                <a:gd name="T31" fmla="*/ 2147483647 h 283"/>
                <a:gd name="T32" fmla="*/ 2147483647 w 235"/>
                <a:gd name="T33" fmla="*/ 2147483647 h 283"/>
                <a:gd name="T34" fmla="*/ 2147483647 w 235"/>
                <a:gd name="T35" fmla="*/ 2147483647 h 283"/>
                <a:gd name="T36" fmla="*/ 2147483647 w 235"/>
                <a:gd name="T37" fmla="*/ 2147483647 h 283"/>
                <a:gd name="T38" fmla="*/ 2147483647 w 235"/>
                <a:gd name="T39" fmla="*/ 2147483647 h 283"/>
                <a:gd name="T40" fmla="*/ 2147483647 w 235"/>
                <a:gd name="T41" fmla="*/ 2147483647 h 283"/>
                <a:gd name="T42" fmla="*/ 2147483647 w 235"/>
                <a:gd name="T43" fmla="*/ 2147483647 h 283"/>
                <a:gd name="T44" fmla="*/ 2147483647 w 235"/>
                <a:gd name="T45" fmla="*/ 2147483647 h 283"/>
                <a:gd name="T46" fmla="*/ 2147483647 w 235"/>
                <a:gd name="T47" fmla="*/ 2147483647 h 283"/>
                <a:gd name="T48" fmla="*/ 2147483647 w 235"/>
                <a:gd name="T49" fmla="*/ 2147483647 h 283"/>
                <a:gd name="T50" fmla="*/ 2147483647 w 235"/>
                <a:gd name="T51" fmla="*/ 2147483647 h 283"/>
                <a:gd name="T52" fmla="*/ 2147483647 w 235"/>
                <a:gd name="T53" fmla="*/ 2147483647 h 283"/>
                <a:gd name="T54" fmla="*/ 2147483647 w 235"/>
                <a:gd name="T55" fmla="*/ 2147483647 h 283"/>
                <a:gd name="T56" fmla="*/ 2147483647 w 235"/>
                <a:gd name="T57" fmla="*/ 2147483647 h 283"/>
                <a:gd name="T58" fmla="*/ 2147483647 w 235"/>
                <a:gd name="T59" fmla="*/ 2147483647 h 283"/>
                <a:gd name="T60" fmla="*/ 2147483647 w 235"/>
                <a:gd name="T61" fmla="*/ 2147483647 h 283"/>
                <a:gd name="T62" fmla="*/ 2147483647 w 235"/>
                <a:gd name="T63" fmla="*/ 2147483647 h 283"/>
                <a:gd name="T64" fmla="*/ 2147483647 w 235"/>
                <a:gd name="T65" fmla="*/ 2147483647 h 283"/>
                <a:gd name="T66" fmla="*/ 2147483647 w 235"/>
                <a:gd name="T67" fmla="*/ 2147483647 h 283"/>
                <a:gd name="T68" fmla="*/ 2147483647 w 235"/>
                <a:gd name="T69" fmla="*/ 2147483647 h 283"/>
                <a:gd name="T70" fmla="*/ 2147483647 w 235"/>
                <a:gd name="T71" fmla="*/ 2147483647 h 283"/>
                <a:gd name="T72" fmla="*/ 2147483647 w 235"/>
                <a:gd name="T73" fmla="*/ 2147483647 h 283"/>
                <a:gd name="T74" fmla="*/ 2147483647 w 235"/>
                <a:gd name="T75" fmla="*/ 2147483647 h 283"/>
                <a:gd name="T76" fmla="*/ 2147483647 w 235"/>
                <a:gd name="T77" fmla="*/ 2147483647 h 283"/>
                <a:gd name="T78" fmla="*/ 2147483647 w 235"/>
                <a:gd name="T79" fmla="*/ 2147483647 h 283"/>
                <a:gd name="T80" fmla="*/ 2147483647 w 235"/>
                <a:gd name="T81" fmla="*/ 2147483647 h 283"/>
                <a:gd name="T82" fmla="*/ 2147483647 w 235"/>
                <a:gd name="T83" fmla="*/ 2147483647 h 283"/>
                <a:gd name="T84" fmla="*/ 2147483647 w 235"/>
                <a:gd name="T85" fmla="*/ 2147483647 h 283"/>
                <a:gd name="T86" fmla="*/ 2147483647 w 235"/>
                <a:gd name="T87" fmla="*/ 2147483647 h 283"/>
                <a:gd name="T88" fmla="*/ 2147483647 w 235"/>
                <a:gd name="T89" fmla="*/ 2147483647 h 283"/>
                <a:gd name="T90" fmla="*/ 2147483647 w 235"/>
                <a:gd name="T91" fmla="*/ 2147483647 h 283"/>
                <a:gd name="T92" fmla="*/ 2147483647 w 235"/>
                <a:gd name="T93" fmla="*/ 2147483647 h 283"/>
                <a:gd name="T94" fmla="*/ 2147483647 w 235"/>
                <a:gd name="T95" fmla="*/ 2147483647 h 283"/>
                <a:gd name="T96" fmla="*/ 2147483647 w 235"/>
                <a:gd name="T97" fmla="*/ 2147483647 h 283"/>
                <a:gd name="T98" fmla="*/ 2147483647 w 235"/>
                <a:gd name="T99" fmla="*/ 2147483647 h 283"/>
                <a:gd name="T100" fmla="*/ 2147483647 w 235"/>
                <a:gd name="T101" fmla="*/ 2147483647 h 283"/>
                <a:gd name="T102" fmla="*/ 2147483647 w 235"/>
                <a:gd name="T103" fmla="*/ 2147483647 h 2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5"/>
                <a:gd name="T157" fmla="*/ 0 h 283"/>
                <a:gd name="T158" fmla="*/ 235 w 235"/>
                <a:gd name="T159" fmla="*/ 283 h 2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5" h="283">
                  <a:moveTo>
                    <a:pt x="148" y="30"/>
                  </a:moveTo>
                  <a:cubicBezTo>
                    <a:pt x="148" y="0"/>
                    <a:pt x="148" y="0"/>
                    <a:pt x="148" y="0"/>
                  </a:cubicBezTo>
                  <a:cubicBezTo>
                    <a:pt x="171" y="0"/>
                    <a:pt x="171" y="0"/>
                    <a:pt x="171" y="0"/>
                  </a:cubicBezTo>
                  <a:cubicBezTo>
                    <a:pt x="171" y="39"/>
                    <a:pt x="171" y="39"/>
                    <a:pt x="171" y="39"/>
                  </a:cubicBezTo>
                  <a:cubicBezTo>
                    <a:pt x="167" y="37"/>
                    <a:pt x="162" y="35"/>
                    <a:pt x="157" y="33"/>
                  </a:cubicBezTo>
                  <a:cubicBezTo>
                    <a:pt x="154" y="32"/>
                    <a:pt x="151" y="31"/>
                    <a:pt x="148" y="30"/>
                  </a:cubicBezTo>
                  <a:close/>
                  <a:moveTo>
                    <a:pt x="86" y="30"/>
                  </a:moveTo>
                  <a:cubicBezTo>
                    <a:pt x="86" y="0"/>
                    <a:pt x="86" y="0"/>
                    <a:pt x="86" y="0"/>
                  </a:cubicBezTo>
                  <a:cubicBezTo>
                    <a:pt x="64" y="0"/>
                    <a:pt x="64" y="0"/>
                    <a:pt x="64" y="0"/>
                  </a:cubicBezTo>
                  <a:cubicBezTo>
                    <a:pt x="64" y="39"/>
                    <a:pt x="64" y="39"/>
                    <a:pt x="64" y="39"/>
                  </a:cubicBezTo>
                  <a:cubicBezTo>
                    <a:pt x="71" y="35"/>
                    <a:pt x="79" y="32"/>
                    <a:pt x="86" y="30"/>
                  </a:cubicBezTo>
                  <a:close/>
                  <a:moveTo>
                    <a:pt x="148" y="253"/>
                  </a:moveTo>
                  <a:cubicBezTo>
                    <a:pt x="148" y="283"/>
                    <a:pt x="148" y="283"/>
                    <a:pt x="148" y="283"/>
                  </a:cubicBezTo>
                  <a:cubicBezTo>
                    <a:pt x="171" y="283"/>
                    <a:pt x="171" y="283"/>
                    <a:pt x="171" y="283"/>
                  </a:cubicBezTo>
                  <a:cubicBezTo>
                    <a:pt x="171" y="244"/>
                    <a:pt x="171" y="244"/>
                    <a:pt x="171" y="244"/>
                  </a:cubicBezTo>
                  <a:cubicBezTo>
                    <a:pt x="164" y="247"/>
                    <a:pt x="156" y="250"/>
                    <a:pt x="148" y="253"/>
                  </a:cubicBezTo>
                  <a:close/>
                  <a:moveTo>
                    <a:pt x="78" y="250"/>
                  </a:moveTo>
                  <a:cubicBezTo>
                    <a:pt x="73" y="248"/>
                    <a:pt x="68" y="246"/>
                    <a:pt x="64" y="244"/>
                  </a:cubicBezTo>
                  <a:cubicBezTo>
                    <a:pt x="64" y="283"/>
                    <a:pt x="64" y="283"/>
                    <a:pt x="64" y="283"/>
                  </a:cubicBezTo>
                  <a:cubicBezTo>
                    <a:pt x="86" y="283"/>
                    <a:pt x="86" y="283"/>
                    <a:pt x="86" y="283"/>
                  </a:cubicBezTo>
                  <a:cubicBezTo>
                    <a:pt x="86" y="253"/>
                    <a:pt x="86" y="253"/>
                    <a:pt x="86" y="253"/>
                  </a:cubicBezTo>
                  <a:cubicBezTo>
                    <a:pt x="83" y="252"/>
                    <a:pt x="80" y="251"/>
                    <a:pt x="78" y="250"/>
                  </a:cubicBezTo>
                  <a:close/>
                  <a:moveTo>
                    <a:pt x="189" y="167"/>
                  </a:moveTo>
                  <a:cubicBezTo>
                    <a:pt x="178" y="197"/>
                    <a:pt x="149" y="217"/>
                    <a:pt x="117" y="217"/>
                  </a:cubicBezTo>
                  <a:cubicBezTo>
                    <a:pt x="108" y="217"/>
                    <a:pt x="100" y="216"/>
                    <a:pt x="91" y="213"/>
                  </a:cubicBezTo>
                  <a:cubicBezTo>
                    <a:pt x="52" y="198"/>
                    <a:pt x="32" y="154"/>
                    <a:pt x="46" y="115"/>
                  </a:cubicBezTo>
                  <a:cubicBezTo>
                    <a:pt x="57" y="85"/>
                    <a:pt x="86" y="65"/>
                    <a:pt x="117" y="65"/>
                  </a:cubicBezTo>
                  <a:cubicBezTo>
                    <a:pt x="126" y="65"/>
                    <a:pt x="135" y="67"/>
                    <a:pt x="144" y="70"/>
                  </a:cubicBezTo>
                  <a:cubicBezTo>
                    <a:pt x="183" y="84"/>
                    <a:pt x="203" y="128"/>
                    <a:pt x="189" y="167"/>
                  </a:cubicBezTo>
                  <a:close/>
                  <a:moveTo>
                    <a:pt x="166" y="117"/>
                  </a:moveTo>
                  <a:cubicBezTo>
                    <a:pt x="168" y="119"/>
                    <a:pt x="169" y="122"/>
                    <a:pt x="169" y="124"/>
                  </a:cubicBezTo>
                  <a:cubicBezTo>
                    <a:pt x="180" y="119"/>
                    <a:pt x="180" y="119"/>
                    <a:pt x="180" y="119"/>
                  </a:cubicBezTo>
                  <a:cubicBezTo>
                    <a:pt x="183" y="119"/>
                    <a:pt x="183" y="116"/>
                    <a:pt x="183" y="114"/>
                  </a:cubicBezTo>
                  <a:cubicBezTo>
                    <a:pt x="182" y="112"/>
                    <a:pt x="179" y="111"/>
                    <a:pt x="177" y="112"/>
                  </a:cubicBezTo>
                  <a:lnTo>
                    <a:pt x="166" y="117"/>
                  </a:lnTo>
                  <a:close/>
                  <a:moveTo>
                    <a:pt x="153" y="100"/>
                  </a:moveTo>
                  <a:cubicBezTo>
                    <a:pt x="155" y="102"/>
                    <a:pt x="157" y="103"/>
                    <a:pt x="159" y="105"/>
                  </a:cubicBezTo>
                  <a:cubicBezTo>
                    <a:pt x="167" y="97"/>
                    <a:pt x="167" y="97"/>
                    <a:pt x="167" y="97"/>
                  </a:cubicBezTo>
                  <a:cubicBezTo>
                    <a:pt x="169" y="95"/>
                    <a:pt x="169" y="93"/>
                    <a:pt x="167" y="91"/>
                  </a:cubicBezTo>
                  <a:cubicBezTo>
                    <a:pt x="166" y="90"/>
                    <a:pt x="163" y="90"/>
                    <a:pt x="162" y="91"/>
                  </a:cubicBezTo>
                  <a:lnTo>
                    <a:pt x="153" y="100"/>
                  </a:lnTo>
                  <a:close/>
                  <a:moveTo>
                    <a:pt x="135" y="89"/>
                  </a:moveTo>
                  <a:cubicBezTo>
                    <a:pt x="135" y="89"/>
                    <a:pt x="136" y="90"/>
                    <a:pt x="136" y="90"/>
                  </a:cubicBezTo>
                  <a:cubicBezTo>
                    <a:pt x="138" y="91"/>
                    <a:pt x="140" y="91"/>
                    <a:pt x="142" y="92"/>
                  </a:cubicBezTo>
                  <a:cubicBezTo>
                    <a:pt x="147" y="81"/>
                    <a:pt x="147" y="81"/>
                    <a:pt x="147" y="81"/>
                  </a:cubicBezTo>
                  <a:cubicBezTo>
                    <a:pt x="147" y="79"/>
                    <a:pt x="146" y="77"/>
                    <a:pt x="144" y="76"/>
                  </a:cubicBezTo>
                  <a:cubicBezTo>
                    <a:pt x="142" y="75"/>
                    <a:pt x="140" y="76"/>
                    <a:pt x="139" y="78"/>
                  </a:cubicBezTo>
                  <a:lnTo>
                    <a:pt x="135" y="89"/>
                  </a:lnTo>
                  <a:close/>
                  <a:moveTo>
                    <a:pt x="110" y="89"/>
                  </a:moveTo>
                  <a:cubicBezTo>
                    <a:pt x="114" y="89"/>
                    <a:pt x="114" y="89"/>
                    <a:pt x="114" y="89"/>
                  </a:cubicBezTo>
                  <a:cubicBezTo>
                    <a:pt x="114" y="83"/>
                    <a:pt x="114" y="83"/>
                    <a:pt x="114" y="83"/>
                  </a:cubicBezTo>
                  <a:cubicBezTo>
                    <a:pt x="114" y="81"/>
                    <a:pt x="114" y="80"/>
                    <a:pt x="114" y="78"/>
                  </a:cubicBezTo>
                  <a:cubicBezTo>
                    <a:pt x="115" y="80"/>
                    <a:pt x="116" y="81"/>
                    <a:pt x="116" y="82"/>
                  </a:cubicBezTo>
                  <a:cubicBezTo>
                    <a:pt x="120" y="89"/>
                    <a:pt x="120" y="89"/>
                    <a:pt x="120" y="89"/>
                  </a:cubicBezTo>
                  <a:cubicBezTo>
                    <a:pt x="125" y="89"/>
                    <a:pt x="125" y="89"/>
                    <a:pt x="125" y="89"/>
                  </a:cubicBezTo>
                  <a:cubicBezTo>
                    <a:pt x="125" y="71"/>
                    <a:pt x="125" y="71"/>
                    <a:pt x="125" y="71"/>
                  </a:cubicBezTo>
                  <a:cubicBezTo>
                    <a:pt x="120" y="71"/>
                    <a:pt x="120" y="71"/>
                    <a:pt x="120" y="71"/>
                  </a:cubicBezTo>
                  <a:cubicBezTo>
                    <a:pt x="120" y="76"/>
                    <a:pt x="120" y="76"/>
                    <a:pt x="120" y="76"/>
                  </a:cubicBezTo>
                  <a:cubicBezTo>
                    <a:pt x="120" y="78"/>
                    <a:pt x="120" y="80"/>
                    <a:pt x="121" y="81"/>
                  </a:cubicBezTo>
                  <a:cubicBezTo>
                    <a:pt x="120" y="80"/>
                    <a:pt x="119" y="78"/>
                    <a:pt x="119" y="77"/>
                  </a:cubicBezTo>
                  <a:cubicBezTo>
                    <a:pt x="115" y="71"/>
                    <a:pt x="115" y="71"/>
                    <a:pt x="115" y="71"/>
                  </a:cubicBezTo>
                  <a:cubicBezTo>
                    <a:pt x="110" y="71"/>
                    <a:pt x="110" y="71"/>
                    <a:pt x="110" y="71"/>
                  </a:cubicBezTo>
                  <a:lnTo>
                    <a:pt x="110" y="89"/>
                  </a:lnTo>
                  <a:close/>
                  <a:moveTo>
                    <a:pt x="105" y="135"/>
                  </a:moveTo>
                  <a:cubicBezTo>
                    <a:pt x="94" y="145"/>
                    <a:pt x="72" y="167"/>
                    <a:pt x="70" y="169"/>
                  </a:cubicBezTo>
                  <a:cubicBezTo>
                    <a:pt x="68" y="171"/>
                    <a:pt x="69" y="174"/>
                    <a:pt x="72" y="173"/>
                  </a:cubicBezTo>
                  <a:cubicBezTo>
                    <a:pt x="75" y="172"/>
                    <a:pt x="104" y="161"/>
                    <a:pt x="118" y="155"/>
                  </a:cubicBezTo>
                  <a:cubicBezTo>
                    <a:pt x="113" y="156"/>
                    <a:pt x="108" y="153"/>
                    <a:pt x="105" y="149"/>
                  </a:cubicBezTo>
                  <a:cubicBezTo>
                    <a:pt x="103" y="145"/>
                    <a:pt x="103" y="139"/>
                    <a:pt x="105" y="135"/>
                  </a:cubicBezTo>
                  <a:close/>
                  <a:moveTo>
                    <a:pt x="88" y="81"/>
                  </a:moveTo>
                  <a:cubicBezTo>
                    <a:pt x="93" y="92"/>
                    <a:pt x="93" y="92"/>
                    <a:pt x="93" y="92"/>
                  </a:cubicBezTo>
                  <a:cubicBezTo>
                    <a:pt x="95" y="91"/>
                    <a:pt x="98" y="90"/>
                    <a:pt x="100" y="89"/>
                  </a:cubicBezTo>
                  <a:cubicBezTo>
                    <a:pt x="96" y="78"/>
                    <a:pt x="96" y="78"/>
                    <a:pt x="96" y="78"/>
                  </a:cubicBezTo>
                  <a:cubicBezTo>
                    <a:pt x="95" y="76"/>
                    <a:pt x="92" y="75"/>
                    <a:pt x="90" y="76"/>
                  </a:cubicBezTo>
                  <a:cubicBezTo>
                    <a:pt x="88" y="77"/>
                    <a:pt x="87" y="79"/>
                    <a:pt x="88" y="81"/>
                  </a:cubicBezTo>
                  <a:close/>
                  <a:moveTo>
                    <a:pt x="67" y="97"/>
                  </a:moveTo>
                  <a:cubicBezTo>
                    <a:pt x="76" y="105"/>
                    <a:pt x="76" y="105"/>
                    <a:pt x="76" y="105"/>
                  </a:cubicBezTo>
                  <a:cubicBezTo>
                    <a:pt x="78" y="103"/>
                    <a:pt x="80" y="102"/>
                    <a:pt x="81" y="100"/>
                  </a:cubicBezTo>
                  <a:cubicBezTo>
                    <a:pt x="73" y="91"/>
                    <a:pt x="73" y="91"/>
                    <a:pt x="73" y="91"/>
                  </a:cubicBezTo>
                  <a:cubicBezTo>
                    <a:pt x="72" y="90"/>
                    <a:pt x="69" y="90"/>
                    <a:pt x="67" y="91"/>
                  </a:cubicBezTo>
                  <a:cubicBezTo>
                    <a:pt x="66" y="93"/>
                    <a:pt x="66" y="95"/>
                    <a:pt x="67" y="97"/>
                  </a:cubicBezTo>
                  <a:close/>
                  <a:moveTo>
                    <a:pt x="54" y="119"/>
                  </a:moveTo>
                  <a:cubicBezTo>
                    <a:pt x="65" y="124"/>
                    <a:pt x="65" y="124"/>
                    <a:pt x="65" y="124"/>
                  </a:cubicBezTo>
                  <a:cubicBezTo>
                    <a:pt x="66" y="123"/>
                    <a:pt x="66" y="123"/>
                    <a:pt x="66" y="122"/>
                  </a:cubicBezTo>
                  <a:cubicBezTo>
                    <a:pt x="67" y="120"/>
                    <a:pt x="67" y="119"/>
                    <a:pt x="68" y="117"/>
                  </a:cubicBezTo>
                  <a:cubicBezTo>
                    <a:pt x="57" y="112"/>
                    <a:pt x="57" y="112"/>
                    <a:pt x="57" y="112"/>
                  </a:cubicBezTo>
                  <a:cubicBezTo>
                    <a:pt x="55" y="111"/>
                    <a:pt x="53" y="112"/>
                    <a:pt x="52" y="114"/>
                  </a:cubicBezTo>
                  <a:cubicBezTo>
                    <a:pt x="51" y="116"/>
                    <a:pt x="52" y="119"/>
                    <a:pt x="54" y="119"/>
                  </a:cubicBezTo>
                  <a:close/>
                  <a:moveTo>
                    <a:pt x="52" y="150"/>
                  </a:moveTo>
                  <a:cubicBezTo>
                    <a:pt x="56" y="150"/>
                    <a:pt x="56" y="150"/>
                    <a:pt x="56" y="150"/>
                  </a:cubicBezTo>
                  <a:cubicBezTo>
                    <a:pt x="58" y="142"/>
                    <a:pt x="58" y="142"/>
                    <a:pt x="58" y="142"/>
                  </a:cubicBezTo>
                  <a:cubicBezTo>
                    <a:pt x="58" y="141"/>
                    <a:pt x="58" y="139"/>
                    <a:pt x="59" y="137"/>
                  </a:cubicBezTo>
                  <a:cubicBezTo>
                    <a:pt x="59" y="137"/>
                    <a:pt x="59" y="137"/>
                    <a:pt x="59" y="137"/>
                  </a:cubicBezTo>
                  <a:cubicBezTo>
                    <a:pt x="59" y="139"/>
                    <a:pt x="59" y="141"/>
                    <a:pt x="59" y="142"/>
                  </a:cubicBezTo>
                  <a:cubicBezTo>
                    <a:pt x="61" y="150"/>
                    <a:pt x="61" y="150"/>
                    <a:pt x="61" y="150"/>
                  </a:cubicBezTo>
                  <a:cubicBezTo>
                    <a:pt x="65" y="150"/>
                    <a:pt x="65" y="150"/>
                    <a:pt x="65" y="150"/>
                  </a:cubicBezTo>
                  <a:cubicBezTo>
                    <a:pt x="69" y="133"/>
                    <a:pt x="69" y="133"/>
                    <a:pt x="69" y="133"/>
                  </a:cubicBezTo>
                  <a:cubicBezTo>
                    <a:pt x="66" y="133"/>
                    <a:pt x="66" y="133"/>
                    <a:pt x="66" y="133"/>
                  </a:cubicBezTo>
                  <a:cubicBezTo>
                    <a:pt x="64" y="140"/>
                    <a:pt x="64" y="140"/>
                    <a:pt x="64" y="140"/>
                  </a:cubicBezTo>
                  <a:cubicBezTo>
                    <a:pt x="64" y="142"/>
                    <a:pt x="63" y="144"/>
                    <a:pt x="63" y="146"/>
                  </a:cubicBezTo>
                  <a:cubicBezTo>
                    <a:pt x="63" y="146"/>
                    <a:pt x="63" y="146"/>
                    <a:pt x="63" y="146"/>
                  </a:cubicBezTo>
                  <a:cubicBezTo>
                    <a:pt x="63" y="144"/>
                    <a:pt x="63" y="142"/>
                    <a:pt x="62" y="140"/>
                  </a:cubicBezTo>
                  <a:cubicBezTo>
                    <a:pt x="61" y="133"/>
                    <a:pt x="61" y="133"/>
                    <a:pt x="61" y="133"/>
                  </a:cubicBezTo>
                  <a:cubicBezTo>
                    <a:pt x="57" y="133"/>
                    <a:pt x="57" y="133"/>
                    <a:pt x="57" y="133"/>
                  </a:cubicBezTo>
                  <a:cubicBezTo>
                    <a:pt x="55" y="140"/>
                    <a:pt x="55" y="140"/>
                    <a:pt x="55" y="140"/>
                  </a:cubicBezTo>
                  <a:cubicBezTo>
                    <a:pt x="55" y="142"/>
                    <a:pt x="55" y="144"/>
                    <a:pt x="54" y="146"/>
                  </a:cubicBezTo>
                  <a:cubicBezTo>
                    <a:pt x="54" y="146"/>
                    <a:pt x="54" y="146"/>
                    <a:pt x="54" y="146"/>
                  </a:cubicBezTo>
                  <a:cubicBezTo>
                    <a:pt x="54" y="144"/>
                    <a:pt x="54" y="142"/>
                    <a:pt x="53" y="140"/>
                  </a:cubicBezTo>
                  <a:cubicBezTo>
                    <a:pt x="52" y="133"/>
                    <a:pt x="52" y="133"/>
                    <a:pt x="52" y="133"/>
                  </a:cubicBezTo>
                  <a:cubicBezTo>
                    <a:pt x="48" y="133"/>
                    <a:pt x="48" y="133"/>
                    <a:pt x="48" y="133"/>
                  </a:cubicBezTo>
                  <a:lnTo>
                    <a:pt x="52" y="150"/>
                  </a:lnTo>
                  <a:close/>
                  <a:moveTo>
                    <a:pt x="68" y="166"/>
                  </a:moveTo>
                  <a:cubicBezTo>
                    <a:pt x="67" y="164"/>
                    <a:pt x="66" y="161"/>
                    <a:pt x="65" y="159"/>
                  </a:cubicBezTo>
                  <a:cubicBezTo>
                    <a:pt x="54" y="163"/>
                    <a:pt x="54" y="163"/>
                    <a:pt x="54" y="163"/>
                  </a:cubicBezTo>
                  <a:cubicBezTo>
                    <a:pt x="52" y="164"/>
                    <a:pt x="51" y="166"/>
                    <a:pt x="52" y="168"/>
                  </a:cubicBezTo>
                  <a:cubicBezTo>
                    <a:pt x="53" y="170"/>
                    <a:pt x="54" y="171"/>
                    <a:pt x="56" y="171"/>
                  </a:cubicBezTo>
                  <a:cubicBezTo>
                    <a:pt x="56" y="171"/>
                    <a:pt x="57" y="171"/>
                    <a:pt x="57" y="170"/>
                  </a:cubicBezTo>
                  <a:lnTo>
                    <a:pt x="68" y="166"/>
                  </a:lnTo>
                  <a:close/>
                  <a:moveTo>
                    <a:pt x="82" y="183"/>
                  </a:moveTo>
                  <a:cubicBezTo>
                    <a:pt x="80" y="181"/>
                    <a:pt x="78" y="179"/>
                    <a:pt x="76" y="177"/>
                  </a:cubicBezTo>
                  <a:cubicBezTo>
                    <a:pt x="67" y="186"/>
                    <a:pt x="67" y="186"/>
                    <a:pt x="67" y="186"/>
                  </a:cubicBezTo>
                  <a:cubicBezTo>
                    <a:pt x="66" y="187"/>
                    <a:pt x="66" y="190"/>
                    <a:pt x="67" y="191"/>
                  </a:cubicBezTo>
                  <a:cubicBezTo>
                    <a:pt x="68" y="192"/>
                    <a:pt x="69" y="192"/>
                    <a:pt x="70" y="192"/>
                  </a:cubicBezTo>
                  <a:cubicBezTo>
                    <a:pt x="71" y="192"/>
                    <a:pt x="72" y="192"/>
                    <a:pt x="73" y="191"/>
                  </a:cubicBezTo>
                  <a:lnTo>
                    <a:pt x="82" y="183"/>
                  </a:lnTo>
                  <a:close/>
                  <a:moveTo>
                    <a:pt x="100" y="193"/>
                  </a:moveTo>
                  <a:cubicBezTo>
                    <a:pt x="100" y="193"/>
                    <a:pt x="99" y="193"/>
                    <a:pt x="98" y="193"/>
                  </a:cubicBezTo>
                  <a:cubicBezTo>
                    <a:pt x="96" y="192"/>
                    <a:pt x="95" y="191"/>
                    <a:pt x="93" y="190"/>
                  </a:cubicBezTo>
                  <a:cubicBezTo>
                    <a:pt x="88" y="201"/>
                    <a:pt x="88" y="201"/>
                    <a:pt x="88" y="201"/>
                  </a:cubicBezTo>
                  <a:cubicBezTo>
                    <a:pt x="87" y="203"/>
                    <a:pt x="88" y="206"/>
                    <a:pt x="90" y="207"/>
                  </a:cubicBezTo>
                  <a:cubicBezTo>
                    <a:pt x="91" y="207"/>
                    <a:pt x="91" y="207"/>
                    <a:pt x="92" y="207"/>
                  </a:cubicBezTo>
                  <a:cubicBezTo>
                    <a:pt x="93" y="207"/>
                    <a:pt x="95" y="206"/>
                    <a:pt x="96" y="204"/>
                  </a:cubicBezTo>
                  <a:lnTo>
                    <a:pt x="100" y="193"/>
                  </a:lnTo>
                  <a:close/>
                  <a:moveTo>
                    <a:pt x="123" y="205"/>
                  </a:moveTo>
                  <a:cubicBezTo>
                    <a:pt x="123" y="203"/>
                    <a:pt x="122" y="201"/>
                    <a:pt x="119" y="200"/>
                  </a:cubicBezTo>
                  <a:cubicBezTo>
                    <a:pt x="117" y="199"/>
                    <a:pt x="116" y="199"/>
                    <a:pt x="116" y="198"/>
                  </a:cubicBezTo>
                  <a:cubicBezTo>
                    <a:pt x="116" y="197"/>
                    <a:pt x="116" y="196"/>
                    <a:pt x="118" y="196"/>
                  </a:cubicBezTo>
                  <a:cubicBezTo>
                    <a:pt x="120" y="196"/>
                    <a:pt x="121" y="196"/>
                    <a:pt x="122" y="197"/>
                  </a:cubicBezTo>
                  <a:cubicBezTo>
                    <a:pt x="122" y="194"/>
                    <a:pt x="122" y="194"/>
                    <a:pt x="122" y="194"/>
                  </a:cubicBezTo>
                  <a:cubicBezTo>
                    <a:pt x="121" y="193"/>
                    <a:pt x="120" y="193"/>
                    <a:pt x="118" y="193"/>
                  </a:cubicBezTo>
                  <a:cubicBezTo>
                    <a:pt x="114" y="193"/>
                    <a:pt x="112" y="195"/>
                    <a:pt x="112" y="198"/>
                  </a:cubicBezTo>
                  <a:cubicBezTo>
                    <a:pt x="112" y="200"/>
                    <a:pt x="114" y="202"/>
                    <a:pt x="116" y="203"/>
                  </a:cubicBezTo>
                  <a:cubicBezTo>
                    <a:pt x="118" y="204"/>
                    <a:pt x="119" y="204"/>
                    <a:pt x="119" y="205"/>
                  </a:cubicBezTo>
                  <a:cubicBezTo>
                    <a:pt x="119" y="206"/>
                    <a:pt x="118" y="207"/>
                    <a:pt x="117" y="207"/>
                  </a:cubicBezTo>
                  <a:cubicBezTo>
                    <a:pt x="115" y="207"/>
                    <a:pt x="113" y="207"/>
                    <a:pt x="112" y="206"/>
                  </a:cubicBezTo>
                  <a:cubicBezTo>
                    <a:pt x="112" y="209"/>
                    <a:pt x="112" y="209"/>
                    <a:pt x="112" y="209"/>
                  </a:cubicBezTo>
                  <a:cubicBezTo>
                    <a:pt x="113" y="210"/>
                    <a:pt x="114" y="210"/>
                    <a:pt x="116" y="210"/>
                  </a:cubicBezTo>
                  <a:cubicBezTo>
                    <a:pt x="121" y="210"/>
                    <a:pt x="123" y="208"/>
                    <a:pt x="123" y="205"/>
                  </a:cubicBezTo>
                  <a:close/>
                  <a:moveTo>
                    <a:pt x="123" y="138"/>
                  </a:moveTo>
                  <a:cubicBezTo>
                    <a:pt x="122" y="136"/>
                    <a:pt x="120" y="135"/>
                    <a:pt x="117" y="135"/>
                  </a:cubicBezTo>
                  <a:cubicBezTo>
                    <a:pt x="116" y="135"/>
                    <a:pt x="115" y="135"/>
                    <a:pt x="114" y="136"/>
                  </a:cubicBezTo>
                  <a:cubicBezTo>
                    <a:pt x="112" y="137"/>
                    <a:pt x="111" y="138"/>
                    <a:pt x="111" y="140"/>
                  </a:cubicBezTo>
                  <a:cubicBezTo>
                    <a:pt x="111" y="142"/>
                    <a:pt x="111" y="143"/>
                    <a:pt x="112" y="145"/>
                  </a:cubicBezTo>
                  <a:cubicBezTo>
                    <a:pt x="113" y="147"/>
                    <a:pt x="115" y="148"/>
                    <a:pt x="117" y="148"/>
                  </a:cubicBezTo>
                  <a:cubicBezTo>
                    <a:pt x="119" y="148"/>
                    <a:pt x="120" y="147"/>
                    <a:pt x="121" y="147"/>
                  </a:cubicBezTo>
                  <a:cubicBezTo>
                    <a:pt x="124" y="145"/>
                    <a:pt x="125" y="141"/>
                    <a:pt x="123" y="138"/>
                  </a:cubicBezTo>
                  <a:close/>
                  <a:moveTo>
                    <a:pt x="130" y="148"/>
                  </a:moveTo>
                  <a:cubicBezTo>
                    <a:pt x="140" y="138"/>
                    <a:pt x="163" y="115"/>
                    <a:pt x="165" y="114"/>
                  </a:cubicBezTo>
                  <a:cubicBezTo>
                    <a:pt x="167" y="111"/>
                    <a:pt x="165" y="108"/>
                    <a:pt x="162" y="110"/>
                  </a:cubicBezTo>
                  <a:cubicBezTo>
                    <a:pt x="160" y="111"/>
                    <a:pt x="130" y="122"/>
                    <a:pt x="117" y="127"/>
                  </a:cubicBezTo>
                  <a:cubicBezTo>
                    <a:pt x="122" y="127"/>
                    <a:pt x="126" y="129"/>
                    <a:pt x="129" y="134"/>
                  </a:cubicBezTo>
                  <a:cubicBezTo>
                    <a:pt x="132" y="138"/>
                    <a:pt x="132" y="143"/>
                    <a:pt x="130" y="148"/>
                  </a:cubicBezTo>
                  <a:close/>
                  <a:moveTo>
                    <a:pt x="147" y="201"/>
                  </a:moveTo>
                  <a:cubicBezTo>
                    <a:pt x="142" y="190"/>
                    <a:pt x="142" y="190"/>
                    <a:pt x="142" y="190"/>
                  </a:cubicBezTo>
                  <a:cubicBezTo>
                    <a:pt x="140" y="191"/>
                    <a:pt x="137" y="192"/>
                    <a:pt x="135" y="193"/>
                  </a:cubicBezTo>
                  <a:cubicBezTo>
                    <a:pt x="139" y="204"/>
                    <a:pt x="139" y="204"/>
                    <a:pt x="139" y="204"/>
                  </a:cubicBezTo>
                  <a:cubicBezTo>
                    <a:pt x="140" y="206"/>
                    <a:pt x="141" y="207"/>
                    <a:pt x="143" y="207"/>
                  </a:cubicBezTo>
                  <a:cubicBezTo>
                    <a:pt x="143" y="207"/>
                    <a:pt x="144" y="207"/>
                    <a:pt x="144" y="207"/>
                  </a:cubicBezTo>
                  <a:cubicBezTo>
                    <a:pt x="146" y="206"/>
                    <a:pt x="147" y="203"/>
                    <a:pt x="147" y="201"/>
                  </a:cubicBezTo>
                  <a:close/>
                  <a:moveTo>
                    <a:pt x="167" y="186"/>
                  </a:moveTo>
                  <a:cubicBezTo>
                    <a:pt x="159" y="177"/>
                    <a:pt x="159" y="177"/>
                    <a:pt x="159" y="177"/>
                  </a:cubicBezTo>
                  <a:cubicBezTo>
                    <a:pt x="157" y="179"/>
                    <a:pt x="155" y="181"/>
                    <a:pt x="153" y="183"/>
                  </a:cubicBezTo>
                  <a:cubicBezTo>
                    <a:pt x="162" y="191"/>
                    <a:pt x="162" y="191"/>
                    <a:pt x="162" y="191"/>
                  </a:cubicBezTo>
                  <a:cubicBezTo>
                    <a:pt x="162" y="192"/>
                    <a:pt x="163" y="192"/>
                    <a:pt x="165" y="192"/>
                  </a:cubicBezTo>
                  <a:cubicBezTo>
                    <a:pt x="166" y="192"/>
                    <a:pt x="167" y="192"/>
                    <a:pt x="167" y="191"/>
                  </a:cubicBezTo>
                  <a:cubicBezTo>
                    <a:pt x="169" y="190"/>
                    <a:pt x="169" y="187"/>
                    <a:pt x="167" y="186"/>
                  </a:cubicBezTo>
                  <a:close/>
                  <a:moveTo>
                    <a:pt x="180" y="163"/>
                  </a:moveTo>
                  <a:cubicBezTo>
                    <a:pt x="169" y="159"/>
                    <a:pt x="169" y="159"/>
                    <a:pt x="169" y="159"/>
                  </a:cubicBezTo>
                  <a:cubicBezTo>
                    <a:pt x="169" y="159"/>
                    <a:pt x="169" y="160"/>
                    <a:pt x="169" y="160"/>
                  </a:cubicBezTo>
                  <a:cubicBezTo>
                    <a:pt x="168" y="162"/>
                    <a:pt x="167" y="164"/>
                    <a:pt x="166" y="166"/>
                  </a:cubicBezTo>
                  <a:cubicBezTo>
                    <a:pt x="177" y="170"/>
                    <a:pt x="177" y="170"/>
                    <a:pt x="177" y="170"/>
                  </a:cubicBezTo>
                  <a:cubicBezTo>
                    <a:pt x="178" y="171"/>
                    <a:pt x="178" y="171"/>
                    <a:pt x="179" y="171"/>
                  </a:cubicBezTo>
                  <a:cubicBezTo>
                    <a:pt x="181" y="171"/>
                    <a:pt x="182" y="170"/>
                    <a:pt x="183" y="168"/>
                  </a:cubicBezTo>
                  <a:cubicBezTo>
                    <a:pt x="183" y="166"/>
                    <a:pt x="183" y="164"/>
                    <a:pt x="180" y="163"/>
                  </a:cubicBezTo>
                  <a:close/>
                  <a:moveTo>
                    <a:pt x="184" y="147"/>
                  </a:moveTo>
                  <a:cubicBezTo>
                    <a:pt x="177" y="147"/>
                    <a:pt x="177" y="147"/>
                    <a:pt x="177" y="147"/>
                  </a:cubicBezTo>
                  <a:cubicBezTo>
                    <a:pt x="177" y="143"/>
                    <a:pt x="177" y="143"/>
                    <a:pt x="177" y="143"/>
                  </a:cubicBezTo>
                  <a:cubicBezTo>
                    <a:pt x="184" y="143"/>
                    <a:pt x="184" y="143"/>
                    <a:pt x="184" y="143"/>
                  </a:cubicBezTo>
                  <a:cubicBezTo>
                    <a:pt x="184" y="139"/>
                    <a:pt x="184" y="139"/>
                    <a:pt x="184" y="139"/>
                  </a:cubicBezTo>
                  <a:cubicBezTo>
                    <a:pt x="177" y="139"/>
                    <a:pt x="177" y="139"/>
                    <a:pt x="177" y="139"/>
                  </a:cubicBezTo>
                  <a:cubicBezTo>
                    <a:pt x="177" y="136"/>
                    <a:pt x="177" y="136"/>
                    <a:pt x="177" y="136"/>
                  </a:cubicBezTo>
                  <a:cubicBezTo>
                    <a:pt x="184" y="136"/>
                    <a:pt x="184" y="136"/>
                    <a:pt x="184" y="136"/>
                  </a:cubicBezTo>
                  <a:cubicBezTo>
                    <a:pt x="184" y="133"/>
                    <a:pt x="184" y="133"/>
                    <a:pt x="184" y="133"/>
                  </a:cubicBezTo>
                  <a:cubicBezTo>
                    <a:pt x="174" y="133"/>
                    <a:pt x="174" y="133"/>
                    <a:pt x="174" y="133"/>
                  </a:cubicBezTo>
                  <a:cubicBezTo>
                    <a:pt x="174" y="150"/>
                    <a:pt x="174" y="150"/>
                    <a:pt x="174" y="150"/>
                  </a:cubicBezTo>
                  <a:cubicBezTo>
                    <a:pt x="184" y="150"/>
                    <a:pt x="184" y="150"/>
                    <a:pt x="184" y="150"/>
                  </a:cubicBezTo>
                  <a:lnTo>
                    <a:pt x="184" y="147"/>
                  </a:lnTo>
                  <a:close/>
                  <a:moveTo>
                    <a:pt x="153" y="43"/>
                  </a:moveTo>
                  <a:cubicBezTo>
                    <a:pt x="142" y="39"/>
                    <a:pt x="130" y="37"/>
                    <a:pt x="117" y="37"/>
                  </a:cubicBezTo>
                  <a:cubicBezTo>
                    <a:pt x="74" y="37"/>
                    <a:pt x="35" y="64"/>
                    <a:pt x="19" y="105"/>
                  </a:cubicBezTo>
                  <a:cubicBezTo>
                    <a:pt x="0" y="159"/>
                    <a:pt x="27" y="219"/>
                    <a:pt x="81" y="239"/>
                  </a:cubicBezTo>
                  <a:cubicBezTo>
                    <a:pt x="93" y="243"/>
                    <a:pt x="105" y="246"/>
                    <a:pt x="117" y="246"/>
                  </a:cubicBezTo>
                  <a:cubicBezTo>
                    <a:pt x="161" y="246"/>
                    <a:pt x="200" y="218"/>
                    <a:pt x="215" y="177"/>
                  </a:cubicBezTo>
                  <a:cubicBezTo>
                    <a:pt x="235" y="123"/>
                    <a:pt x="207" y="63"/>
                    <a:pt x="153" y="43"/>
                  </a:cubicBezTo>
                  <a:close/>
                  <a:moveTo>
                    <a:pt x="199" y="171"/>
                  </a:moveTo>
                  <a:cubicBezTo>
                    <a:pt x="187" y="206"/>
                    <a:pt x="154" y="229"/>
                    <a:pt x="117" y="229"/>
                  </a:cubicBezTo>
                  <a:cubicBezTo>
                    <a:pt x="107" y="229"/>
                    <a:pt x="97" y="227"/>
                    <a:pt x="87" y="223"/>
                  </a:cubicBezTo>
                  <a:cubicBezTo>
                    <a:pt x="42" y="207"/>
                    <a:pt x="19" y="156"/>
                    <a:pt x="35" y="111"/>
                  </a:cubicBezTo>
                  <a:cubicBezTo>
                    <a:pt x="48" y="77"/>
                    <a:pt x="81" y="54"/>
                    <a:pt x="117" y="54"/>
                  </a:cubicBezTo>
                  <a:cubicBezTo>
                    <a:pt x="128" y="54"/>
                    <a:pt x="138" y="56"/>
                    <a:pt x="147" y="59"/>
                  </a:cubicBezTo>
                  <a:cubicBezTo>
                    <a:pt x="193" y="76"/>
                    <a:pt x="216" y="126"/>
                    <a:pt x="199" y="1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56" name="组合 31">
            <a:extLst>
              <a:ext uri="{FF2B5EF4-FFF2-40B4-BE49-F238E27FC236}">
                <a16:creationId xmlns="" xmlns:a16="http://schemas.microsoft.com/office/drawing/2014/main" id="{3B73589A-E2F0-4DF4-8DA3-8D1A626A0274}"/>
              </a:ext>
            </a:extLst>
          </p:cNvPr>
          <p:cNvGrpSpPr>
            <a:grpSpLocks/>
          </p:cNvGrpSpPr>
          <p:nvPr/>
        </p:nvGrpSpPr>
        <p:grpSpPr bwMode="auto">
          <a:xfrm>
            <a:off x="1624507" y="2194762"/>
            <a:ext cx="2922588" cy="3235325"/>
            <a:chOff x="119832" y="187835"/>
            <a:chExt cx="2921970" cy="3233623"/>
          </a:xfrm>
        </p:grpSpPr>
        <p:sp>
          <p:nvSpPr>
            <p:cNvPr id="57" name="TextBox 14">
              <a:extLst>
                <a:ext uri="{FF2B5EF4-FFF2-40B4-BE49-F238E27FC236}">
                  <a16:creationId xmlns="" xmlns:a16="http://schemas.microsoft.com/office/drawing/2014/main" id="{D35B4DFC-4B9F-49E5-AF19-C0F021BA5F30}"/>
                </a:ext>
              </a:extLst>
            </p:cNvPr>
            <p:cNvSpPr txBox="1">
              <a:spLocks noChangeArrowheads="1"/>
            </p:cNvSpPr>
            <p:nvPr/>
          </p:nvSpPr>
          <p:spPr bwMode="auto">
            <a:xfrm>
              <a:off x="119832" y="187835"/>
              <a:ext cx="2856695" cy="4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Font typeface="Arial" panose="020B0604020202020204" pitchFamily="34" charset="0"/>
                <a:buNone/>
              </a:pPr>
              <a:r>
                <a:rPr lang="zh-CN" altLang="en-US" sz="2400" dirty="0">
                  <a:solidFill>
                    <a:srgbClr val="000000"/>
                  </a:solidFill>
                  <a:latin typeface="微软雅黑" panose="020B0503020204020204" pitchFamily="34" charset="-122"/>
                  <a:ea typeface="微软雅黑" panose="020B0503020204020204" pitchFamily="34" charset="-122"/>
                </a:rPr>
                <a:t>运输费发票</a:t>
              </a:r>
              <a:endParaRPr lang="en-US" altLang="zh-CN" sz="2400" dirty="0">
                <a:solidFill>
                  <a:srgbClr val="000000"/>
                </a:solidFill>
                <a:latin typeface="微软雅黑" panose="020B0503020204020204" pitchFamily="34" charset="-122"/>
                <a:ea typeface="微软雅黑" panose="020B0503020204020204" pitchFamily="34" charset="-122"/>
              </a:endParaRPr>
            </a:p>
          </p:txBody>
        </p:sp>
        <p:sp>
          <p:nvSpPr>
            <p:cNvPr id="58" name="TextBox 14">
              <a:extLst>
                <a:ext uri="{FF2B5EF4-FFF2-40B4-BE49-F238E27FC236}">
                  <a16:creationId xmlns="" xmlns:a16="http://schemas.microsoft.com/office/drawing/2014/main" id="{02CD2D02-5B29-446A-AED0-E1D72E6F0738}"/>
                </a:ext>
              </a:extLst>
            </p:cNvPr>
            <p:cNvSpPr txBox="1">
              <a:spLocks noChangeArrowheads="1"/>
            </p:cNvSpPr>
            <p:nvPr/>
          </p:nvSpPr>
          <p:spPr bwMode="auto">
            <a:xfrm>
              <a:off x="185107" y="1495877"/>
              <a:ext cx="2856695" cy="4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Font typeface="Arial" panose="020B0604020202020204" pitchFamily="34" charset="0"/>
                <a:buNone/>
              </a:pPr>
              <a:r>
                <a:rPr lang="zh-CN" altLang="en-US" sz="2400" dirty="0">
                  <a:solidFill>
                    <a:srgbClr val="000000"/>
                  </a:solidFill>
                  <a:latin typeface="微软雅黑" panose="020B0503020204020204" pitchFamily="34" charset="-122"/>
                  <a:ea typeface="微软雅黑" panose="020B0503020204020204" pitchFamily="34" charset="-122"/>
                </a:rPr>
                <a:t>建筑服务发票</a:t>
              </a:r>
              <a:endParaRPr lang="en-US" altLang="zh-CN" sz="2400" dirty="0">
                <a:solidFill>
                  <a:srgbClr val="000000"/>
                </a:solidFill>
                <a:latin typeface="微软雅黑" panose="020B0503020204020204" pitchFamily="34" charset="-122"/>
                <a:ea typeface="微软雅黑" panose="020B0503020204020204" pitchFamily="34" charset="-122"/>
              </a:endParaRPr>
            </a:p>
          </p:txBody>
        </p:sp>
        <p:sp>
          <p:nvSpPr>
            <p:cNvPr id="59" name="TextBox 14">
              <a:extLst>
                <a:ext uri="{FF2B5EF4-FFF2-40B4-BE49-F238E27FC236}">
                  <a16:creationId xmlns="" xmlns:a16="http://schemas.microsoft.com/office/drawing/2014/main" id="{0C0C181C-FF62-46F8-9B33-18B8484D8332}"/>
                </a:ext>
              </a:extLst>
            </p:cNvPr>
            <p:cNvSpPr txBox="1">
              <a:spLocks noChangeArrowheads="1"/>
            </p:cNvSpPr>
            <p:nvPr/>
          </p:nvSpPr>
          <p:spPr bwMode="auto">
            <a:xfrm>
              <a:off x="185107" y="2929100"/>
              <a:ext cx="2856695" cy="4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Font typeface="Arial" panose="020B0604020202020204" pitchFamily="34" charset="0"/>
                <a:buNone/>
              </a:pPr>
              <a:r>
                <a:rPr lang="zh-CN" altLang="en-US" sz="2400">
                  <a:solidFill>
                    <a:srgbClr val="000000"/>
                  </a:solidFill>
                  <a:latin typeface="微软雅黑" panose="020B0503020204020204" pitchFamily="34" charset="-122"/>
                  <a:ea typeface="微软雅黑" panose="020B0503020204020204" pitchFamily="34" charset="-122"/>
                </a:rPr>
                <a:t>场地租赁等发票</a:t>
              </a:r>
              <a:endParaRPr lang="en-US" altLang="zh-CN" sz="2400">
                <a:solidFill>
                  <a:srgbClr val="000000"/>
                </a:solidFill>
                <a:latin typeface="微软雅黑" panose="020B0503020204020204" pitchFamily="34" charset="-122"/>
                <a:ea typeface="微软雅黑" panose="020B0503020204020204" pitchFamily="34" charset="-122"/>
              </a:endParaRPr>
            </a:p>
          </p:txBody>
        </p:sp>
      </p:grpSp>
      <p:sp>
        <p:nvSpPr>
          <p:cNvPr id="60" name="TextBox 14">
            <a:extLst>
              <a:ext uri="{FF2B5EF4-FFF2-40B4-BE49-F238E27FC236}">
                <a16:creationId xmlns="" xmlns:a16="http://schemas.microsoft.com/office/drawing/2014/main" id="{894A448D-F383-4BF8-BF72-982D3992BD5B}"/>
              </a:ext>
            </a:extLst>
          </p:cNvPr>
          <p:cNvSpPr txBox="1">
            <a:spLocks noChangeArrowheads="1"/>
          </p:cNvSpPr>
          <p:nvPr/>
        </p:nvSpPr>
        <p:spPr bwMode="auto">
          <a:xfrm>
            <a:off x="7818932" y="1550237"/>
            <a:ext cx="2857500" cy="155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600" dirty="0">
                <a:solidFill>
                  <a:srgbClr val="000000"/>
                </a:solidFill>
                <a:latin typeface="微软雅黑" panose="020B0503020204020204" pitchFamily="34" charset="-122"/>
                <a:ea typeface="微软雅黑" panose="020B0503020204020204" pitchFamily="34" charset="-122"/>
              </a:rPr>
              <a:t>应在发票备注栏注明：</a:t>
            </a:r>
            <a:endParaRPr lang="en-US" altLang="zh-CN" sz="160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buNone/>
            </a:pPr>
            <a:r>
              <a:rPr lang="en-US" altLang="zh-CN" sz="1600" dirty="0">
                <a:solidFill>
                  <a:srgbClr val="000000"/>
                </a:solidFill>
                <a:latin typeface="微软雅黑" panose="020B0503020204020204" pitchFamily="34" charset="-122"/>
                <a:ea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rPr>
              <a:t>、起运地、到达地</a:t>
            </a:r>
            <a:endParaRPr lang="en-US" altLang="zh-CN" sz="160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buNone/>
            </a:pPr>
            <a:r>
              <a:rPr lang="en-US" altLang="zh-CN" sz="1600" dirty="0">
                <a:solidFill>
                  <a:srgbClr val="000000"/>
                </a:solidFill>
                <a:latin typeface="微软雅黑" panose="020B0503020204020204" pitchFamily="34" charset="-122"/>
                <a:ea typeface="微软雅黑" panose="020B0503020204020204" pitchFamily="34" charset="-122"/>
              </a:rPr>
              <a:t>2</a:t>
            </a:r>
            <a:r>
              <a:rPr lang="zh-CN" altLang="en-US" sz="1600" dirty="0">
                <a:solidFill>
                  <a:srgbClr val="000000"/>
                </a:solidFill>
                <a:latin typeface="微软雅黑" panose="020B0503020204020204" pitchFamily="34" charset="-122"/>
                <a:ea typeface="微软雅黑" panose="020B0503020204020204" pitchFamily="34" charset="-122"/>
              </a:rPr>
              <a:t>、车种车号</a:t>
            </a:r>
            <a:endParaRPr lang="en-US" altLang="zh-CN" sz="160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buNone/>
            </a:pPr>
            <a:r>
              <a:rPr lang="en-US" altLang="zh-CN" sz="1600" dirty="0">
                <a:solidFill>
                  <a:srgbClr val="000000"/>
                </a:solidFill>
                <a:latin typeface="微软雅黑" panose="020B0503020204020204" pitchFamily="34" charset="-122"/>
                <a:ea typeface="微软雅黑" panose="020B0503020204020204" pitchFamily="34" charset="-122"/>
              </a:rPr>
              <a:t>3</a:t>
            </a:r>
            <a:r>
              <a:rPr lang="zh-CN" altLang="en-US" sz="1600" dirty="0">
                <a:solidFill>
                  <a:srgbClr val="000000"/>
                </a:solidFill>
                <a:latin typeface="微软雅黑" panose="020B0503020204020204" pitchFamily="34" charset="-122"/>
                <a:ea typeface="微软雅黑" panose="020B0503020204020204" pitchFamily="34" charset="-122"/>
              </a:rPr>
              <a:t>、运输货物信息等</a:t>
            </a:r>
            <a:endParaRPr lang="en-US" altLang="zh-CN" sz="1600" dirty="0">
              <a:solidFill>
                <a:srgbClr val="000000"/>
              </a:solidFill>
              <a:latin typeface="微软雅黑" panose="020B0503020204020204" pitchFamily="34" charset="-122"/>
              <a:ea typeface="微软雅黑" panose="020B0503020204020204" pitchFamily="34" charset="-122"/>
            </a:endParaRPr>
          </a:p>
        </p:txBody>
      </p:sp>
      <p:sp>
        <p:nvSpPr>
          <p:cNvPr id="61" name="TextBox 14">
            <a:extLst>
              <a:ext uri="{FF2B5EF4-FFF2-40B4-BE49-F238E27FC236}">
                <a16:creationId xmlns="" xmlns:a16="http://schemas.microsoft.com/office/drawing/2014/main" id="{5D30C4DB-178B-4465-A85E-AAD6EE3AE78F}"/>
              </a:ext>
            </a:extLst>
          </p:cNvPr>
          <p:cNvSpPr txBox="1">
            <a:spLocks noChangeArrowheads="1"/>
          </p:cNvSpPr>
          <p:nvPr/>
        </p:nvSpPr>
        <p:spPr bwMode="auto">
          <a:xfrm>
            <a:off x="7818932" y="3271087"/>
            <a:ext cx="3775600" cy="144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600" dirty="0">
                <a:solidFill>
                  <a:srgbClr val="000000"/>
                </a:solidFill>
                <a:latin typeface="微软雅黑" panose="020B0503020204020204" pitchFamily="34" charset="-122"/>
                <a:ea typeface="微软雅黑" panose="020B0503020204020204" pitchFamily="34" charset="-122"/>
              </a:rPr>
              <a:t>应在发票备注栏注明：</a:t>
            </a:r>
            <a:endParaRPr lang="en-US" altLang="zh-CN" sz="160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buNone/>
            </a:pPr>
            <a:r>
              <a:rPr lang="en-US" altLang="zh-CN" sz="1600" dirty="0">
                <a:solidFill>
                  <a:srgbClr val="000000"/>
                </a:solidFill>
                <a:latin typeface="微软雅黑" panose="020B0503020204020204" pitchFamily="34" charset="-122"/>
                <a:ea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rPr>
              <a:t>、建筑服务发生地县（市、区）名称</a:t>
            </a:r>
            <a:endParaRPr lang="en-US" altLang="zh-CN" sz="160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buNone/>
            </a:pPr>
            <a:r>
              <a:rPr lang="en-US" altLang="zh-CN" sz="1600" dirty="0">
                <a:solidFill>
                  <a:srgbClr val="000000"/>
                </a:solidFill>
                <a:latin typeface="微软雅黑" panose="020B0503020204020204" pitchFamily="34" charset="-122"/>
                <a:ea typeface="微软雅黑" panose="020B0503020204020204" pitchFamily="34" charset="-122"/>
              </a:rPr>
              <a:t>2</a:t>
            </a:r>
            <a:r>
              <a:rPr lang="zh-CN" altLang="en-US" sz="1600" dirty="0">
                <a:solidFill>
                  <a:srgbClr val="000000"/>
                </a:solidFill>
                <a:latin typeface="微软雅黑" panose="020B0503020204020204" pitchFamily="34" charset="-122"/>
                <a:ea typeface="微软雅黑" panose="020B0503020204020204" pitchFamily="34" charset="-122"/>
              </a:rPr>
              <a:t>、项目名称</a:t>
            </a:r>
            <a:endParaRPr lang="en-US" altLang="zh-CN" sz="1600" dirty="0">
              <a:solidFill>
                <a:srgbClr val="000000"/>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62" name="TextBox 14">
            <a:extLst>
              <a:ext uri="{FF2B5EF4-FFF2-40B4-BE49-F238E27FC236}">
                <a16:creationId xmlns="" xmlns:a16="http://schemas.microsoft.com/office/drawing/2014/main" id="{21E814FE-E582-443A-8985-A22990C09764}"/>
              </a:ext>
            </a:extLst>
          </p:cNvPr>
          <p:cNvSpPr txBox="1">
            <a:spLocks noChangeArrowheads="1"/>
          </p:cNvSpPr>
          <p:nvPr/>
        </p:nvSpPr>
        <p:spPr bwMode="auto">
          <a:xfrm>
            <a:off x="7926882" y="4769687"/>
            <a:ext cx="2855913" cy="81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600" dirty="0">
                <a:solidFill>
                  <a:srgbClr val="000000"/>
                </a:solidFill>
                <a:latin typeface="微软雅黑" panose="020B0503020204020204" pitchFamily="34" charset="-122"/>
                <a:ea typeface="微软雅黑" panose="020B0503020204020204" pitchFamily="34" charset="-122"/>
              </a:rPr>
              <a:t>应在发票备注栏注明：</a:t>
            </a:r>
            <a:endParaRPr lang="en-US" altLang="zh-CN" sz="160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buNone/>
            </a:pPr>
            <a:r>
              <a:rPr lang="en-US" altLang="zh-CN" sz="1600" dirty="0">
                <a:solidFill>
                  <a:srgbClr val="000000"/>
                </a:solidFill>
                <a:latin typeface="微软雅黑" panose="020B0503020204020204" pitchFamily="34" charset="-122"/>
                <a:ea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rPr>
              <a:t>、不动产的详细地址</a:t>
            </a:r>
            <a:endParaRPr lang="en-US" altLang="zh-CN" sz="1600" dirty="0">
              <a:solidFill>
                <a:srgbClr val="000000"/>
              </a:solidFill>
              <a:latin typeface="微软雅黑" panose="020B0503020204020204" pitchFamily="34" charset="-122"/>
              <a:ea typeface="微软雅黑" panose="020B0503020204020204" pitchFamily="34" charset="-122"/>
            </a:endParaRPr>
          </a:p>
        </p:txBody>
      </p:sp>
      <p:cxnSp>
        <p:nvCxnSpPr>
          <p:cNvPr id="63" name="直接连接符 38">
            <a:extLst>
              <a:ext uri="{FF2B5EF4-FFF2-40B4-BE49-F238E27FC236}">
                <a16:creationId xmlns="" xmlns:a16="http://schemas.microsoft.com/office/drawing/2014/main" id="{46CCAC10-A827-4A04-B632-9E221EEBC85C}"/>
              </a:ext>
            </a:extLst>
          </p:cNvPr>
          <p:cNvCxnSpPr>
            <a:cxnSpLocks noChangeShapeType="1"/>
          </p:cNvCxnSpPr>
          <p:nvPr/>
        </p:nvCxnSpPr>
        <p:spPr bwMode="auto">
          <a:xfrm>
            <a:off x="6240809" y="1248526"/>
            <a:ext cx="0" cy="4435475"/>
          </a:xfrm>
          <a:prstGeom prst="line">
            <a:avLst/>
          </a:prstGeom>
          <a:noFill/>
          <a:ln w="19050">
            <a:solidFill>
              <a:srgbClr val="D9D9D9"/>
            </a:solidFill>
            <a:round/>
            <a:headEnd/>
            <a:tailEnd/>
          </a:ln>
          <a:extLst>
            <a:ext uri="{909E8E84-426E-40DD-AFC4-6F175D3DCCD1}">
              <a14:hiddenFill xmlns:a14="http://schemas.microsoft.com/office/drawing/2010/main">
                <a:noFill/>
              </a14:hiddenFill>
            </a:ext>
          </a:extLst>
        </p:spPr>
      </p:cxnSp>
      <p:sp>
        <p:nvSpPr>
          <p:cNvPr id="64" name="矩形 5">
            <a:extLst>
              <a:ext uri="{FF2B5EF4-FFF2-40B4-BE49-F238E27FC236}">
                <a16:creationId xmlns="" xmlns:a16="http://schemas.microsoft.com/office/drawing/2014/main" id="{56B5B950-50A5-4EAD-A5A9-CDD7D389D187}"/>
              </a:ext>
            </a:extLst>
          </p:cNvPr>
          <p:cNvSpPr>
            <a:spLocks noChangeArrowheads="1"/>
          </p:cNvSpPr>
          <p:nvPr/>
        </p:nvSpPr>
        <p:spPr bwMode="auto">
          <a:xfrm>
            <a:off x="0" y="403061"/>
            <a:ext cx="352425" cy="572649"/>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5" name="矩形 6">
            <a:extLst>
              <a:ext uri="{FF2B5EF4-FFF2-40B4-BE49-F238E27FC236}">
                <a16:creationId xmlns="" xmlns:a16="http://schemas.microsoft.com/office/drawing/2014/main" id="{26E41482-4DF4-403B-8F6B-08B5AA0B17EF}"/>
              </a:ext>
            </a:extLst>
          </p:cNvPr>
          <p:cNvSpPr>
            <a:spLocks noChangeArrowheads="1"/>
          </p:cNvSpPr>
          <p:nvPr/>
        </p:nvSpPr>
        <p:spPr bwMode="auto">
          <a:xfrm>
            <a:off x="419100" y="403061"/>
            <a:ext cx="123825" cy="572649"/>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66" name="文本框 7">
            <a:extLst>
              <a:ext uri="{FF2B5EF4-FFF2-40B4-BE49-F238E27FC236}">
                <a16:creationId xmlns="" xmlns:a16="http://schemas.microsoft.com/office/drawing/2014/main" id="{D68BDE56-40DD-4012-B51D-4424A0315094}"/>
              </a:ext>
            </a:extLst>
          </p:cNvPr>
          <p:cNvSpPr txBox="1">
            <a:spLocks noChangeArrowheads="1"/>
          </p:cNvSpPr>
          <p:nvPr/>
        </p:nvSpPr>
        <p:spPr bwMode="auto">
          <a:xfrm>
            <a:off x="605744" y="414567"/>
            <a:ext cx="82642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dirty="0">
                <a:solidFill>
                  <a:srgbClr val="FF0000"/>
                </a:solidFill>
                <a:latin typeface="微软雅黑" panose="020B0503020204020204" pitchFamily="34" charset="-122"/>
                <a:ea typeface="微软雅黑" panose="020B0503020204020204" pitchFamily="34" charset="-122"/>
              </a:rPr>
              <a:t>这才是发票备注栏的正确打开方式，你</a:t>
            </a:r>
            <a:r>
              <a:rPr lang="en-US" altLang="zh-CN" sz="2800" b="1" dirty="0">
                <a:solidFill>
                  <a:srgbClr val="FF0000"/>
                </a:solidFill>
                <a:latin typeface="微软雅黑" panose="020B0503020204020204" pitchFamily="34" charset="-122"/>
                <a:ea typeface="微软雅黑" panose="020B0503020204020204" pitchFamily="34" charset="-122"/>
              </a:rPr>
              <a:t>get</a:t>
            </a:r>
            <a:r>
              <a:rPr lang="zh-CN" altLang="en-US" sz="2800" b="1" dirty="0">
                <a:solidFill>
                  <a:srgbClr val="FF0000"/>
                </a:solidFill>
                <a:latin typeface="微软雅黑" panose="020B0503020204020204" pitchFamily="34" charset="-122"/>
                <a:ea typeface="微软雅黑" panose="020B0503020204020204" pitchFamily="34" charset="-122"/>
              </a:rPr>
              <a:t>到了吗？</a:t>
            </a:r>
          </a:p>
        </p:txBody>
      </p:sp>
      <p:sp>
        <p:nvSpPr>
          <p:cNvPr id="87" name="矩形 86">
            <a:extLst>
              <a:ext uri="{FF2B5EF4-FFF2-40B4-BE49-F238E27FC236}">
                <a16:creationId xmlns="" xmlns:a16="http://schemas.microsoft.com/office/drawing/2014/main" id="{CC3449C0-FDD5-475E-834D-71A13E25B1A3}"/>
              </a:ext>
            </a:extLst>
          </p:cNvPr>
          <p:cNvSpPr/>
          <p:nvPr/>
        </p:nvSpPr>
        <p:spPr>
          <a:xfrm rot="19200000">
            <a:off x="8558834" y="6068273"/>
            <a:ext cx="2749471" cy="707886"/>
          </a:xfrm>
          <a:prstGeom prst="rect">
            <a:avLst/>
          </a:prstGeom>
          <a:noFill/>
        </p:spPr>
        <p:txBody>
          <a:bodyPr wrap="none" lIns="91440" tIns="45720" rIns="91440" bIns="45720">
            <a:spAutoFit/>
            <a:scene3d>
              <a:camera prst="orthographicFront"/>
              <a:lightRig rig="freezing" dir="t"/>
            </a:scene3d>
          </a:bodyPr>
          <a:lstStyle/>
          <a:p>
            <a:pPr algn="ctr"/>
            <a:r>
              <a:rPr lang="zh-CN" altLang="en-US" sz="4000" b="1" i="1" dirty="0">
                <a:ln w="12700" cmpd="sng">
                  <a:solidFill>
                    <a:schemeClr val="bg2"/>
                  </a:solidFill>
                  <a:prstDash val="solid"/>
                </a:ln>
                <a:solidFill>
                  <a:schemeClr val="bg2">
                    <a:alpha val="0"/>
                  </a:schemeClr>
                </a:solidFill>
                <a:effectLst>
                  <a:innerShdw blurRad="63500" dist="50800" dir="13500000">
                    <a:prstClr val="black">
                      <a:alpha val="15000"/>
                    </a:prstClr>
                  </a:innerShdw>
                </a:effectLst>
              </a:rPr>
              <a:t>发票备注栏</a:t>
            </a:r>
            <a:endParaRPr lang="zh-CN" altLang="en-US" sz="4000" b="1" i="1" cap="none" spc="0" dirty="0">
              <a:ln w="12700" cmpd="sng">
                <a:solidFill>
                  <a:schemeClr val="bg2"/>
                </a:solidFill>
                <a:prstDash val="solid"/>
              </a:ln>
              <a:solidFill>
                <a:schemeClr val="bg2">
                  <a:alpha val="0"/>
                </a:schemeClr>
              </a:solidFill>
              <a:effectLst>
                <a:innerShdw blurRad="63500" dist="50800" dir="13500000">
                  <a:prstClr val="black">
                    <a:alpha val="15000"/>
                  </a:prstClr>
                </a:innerShdw>
              </a:effectLst>
            </a:endParaRPr>
          </a:p>
        </p:txBody>
      </p:sp>
      <p:sp>
        <p:nvSpPr>
          <p:cNvPr id="90" name="文本框 89">
            <a:extLst>
              <a:ext uri="{FF2B5EF4-FFF2-40B4-BE49-F238E27FC236}">
                <a16:creationId xmlns="" xmlns:a16="http://schemas.microsoft.com/office/drawing/2014/main" id="{F10EB469-8278-4800-9D7D-022B293760B5}"/>
              </a:ext>
            </a:extLst>
          </p:cNvPr>
          <p:cNvSpPr txBox="1"/>
          <p:nvPr/>
        </p:nvSpPr>
        <p:spPr>
          <a:xfrm>
            <a:off x="0" y="0"/>
            <a:ext cx="1787237" cy="369332"/>
          </a:xfrm>
          <a:prstGeom prst="rect">
            <a:avLst/>
          </a:prstGeom>
          <a:noFill/>
        </p:spPr>
        <p:txBody>
          <a:bodyPr wrap="square" rtlCol="0">
            <a:spAutoFit/>
          </a:bodyPr>
          <a:lstStyle/>
          <a:p>
            <a:r>
              <a:rPr lang="en-US" altLang="zh-CN" dirty="0">
                <a:solidFill>
                  <a:srgbClr val="FF0000"/>
                </a:solidFill>
              </a:rPr>
              <a:t>2019</a:t>
            </a:r>
            <a:r>
              <a:rPr lang="zh-CN" altLang="en-US" dirty="0">
                <a:solidFill>
                  <a:srgbClr val="FF0000"/>
                </a:solidFill>
              </a:rPr>
              <a:t>年</a:t>
            </a:r>
            <a:r>
              <a:rPr lang="en-US" altLang="zh-CN" dirty="0">
                <a:solidFill>
                  <a:srgbClr val="FF0000"/>
                </a:solidFill>
              </a:rPr>
              <a:t>3</a:t>
            </a:r>
            <a:r>
              <a:rPr lang="zh-CN" altLang="en-US" dirty="0">
                <a:solidFill>
                  <a:srgbClr val="FF0000"/>
                </a:solidFill>
              </a:rPr>
              <a:t>月</a:t>
            </a:r>
          </a:p>
        </p:txBody>
      </p:sp>
    </p:spTree>
    <p:extLst>
      <p:ext uri="{BB962C8B-B14F-4D97-AF65-F5344CB8AC3E}">
        <p14:creationId xmlns:p14="http://schemas.microsoft.com/office/powerpoint/2010/main" val="143291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 xmlns:a16="http://schemas.microsoft.com/office/drawing/2014/main" id="{0E86D69B-AA05-4AB5-B214-392F35F63C09}"/>
              </a:ext>
            </a:extLst>
          </p:cNvPr>
          <p:cNvPicPr>
            <a:picLocks noChangeAspect="1"/>
          </p:cNvPicPr>
          <p:nvPr/>
        </p:nvPicPr>
        <p:blipFill>
          <a:blip r:embed="rId2"/>
          <a:stretch>
            <a:fillRect/>
          </a:stretch>
        </p:blipFill>
        <p:spPr>
          <a:xfrm>
            <a:off x="6003736" y="5465861"/>
            <a:ext cx="1022102" cy="951391"/>
          </a:xfrm>
          <a:prstGeom prst="rect">
            <a:avLst/>
          </a:prstGeom>
        </p:spPr>
      </p:pic>
      <p:grpSp>
        <p:nvGrpSpPr>
          <p:cNvPr id="17" name="组合 16">
            <a:extLst>
              <a:ext uri="{FF2B5EF4-FFF2-40B4-BE49-F238E27FC236}">
                <a16:creationId xmlns="" xmlns:a16="http://schemas.microsoft.com/office/drawing/2014/main" id="{573865D7-92CA-43AD-A3E1-299D1CC53303}"/>
              </a:ext>
            </a:extLst>
          </p:cNvPr>
          <p:cNvGrpSpPr/>
          <p:nvPr/>
        </p:nvGrpSpPr>
        <p:grpSpPr>
          <a:xfrm>
            <a:off x="400206" y="269710"/>
            <a:ext cx="9358953" cy="1360048"/>
            <a:chOff x="-124158" y="1207354"/>
            <a:chExt cx="8426978" cy="1360048"/>
          </a:xfrm>
        </p:grpSpPr>
        <p:grpSp>
          <p:nvGrpSpPr>
            <p:cNvPr id="16" name="组合 15">
              <a:extLst>
                <a:ext uri="{FF2B5EF4-FFF2-40B4-BE49-F238E27FC236}">
                  <a16:creationId xmlns="" xmlns:a16="http://schemas.microsoft.com/office/drawing/2014/main" id="{1C30AFFA-A53F-4C0F-B20A-D79298F4D847}"/>
                </a:ext>
              </a:extLst>
            </p:cNvPr>
            <p:cNvGrpSpPr/>
            <p:nvPr/>
          </p:nvGrpSpPr>
          <p:grpSpPr>
            <a:xfrm>
              <a:off x="-124158" y="1207354"/>
              <a:ext cx="3284782" cy="1360048"/>
              <a:chOff x="-124158" y="1207354"/>
              <a:chExt cx="3284782" cy="1360048"/>
            </a:xfrm>
          </p:grpSpPr>
          <p:sp>
            <p:nvSpPr>
              <p:cNvPr id="11" name="矩形 10">
                <a:extLst>
                  <a:ext uri="{FF2B5EF4-FFF2-40B4-BE49-F238E27FC236}">
                    <a16:creationId xmlns="" xmlns:a16="http://schemas.microsoft.com/office/drawing/2014/main" id="{DB864E1B-719A-4696-8262-AED3F63652EC}"/>
                  </a:ext>
                </a:extLst>
              </p:cNvPr>
              <p:cNvSpPr>
                <a:spLocks noChangeAspect="1"/>
              </p:cNvSpPr>
              <p:nvPr/>
            </p:nvSpPr>
            <p:spPr>
              <a:xfrm>
                <a:off x="-124158" y="1367073"/>
                <a:ext cx="1235060" cy="1200329"/>
              </a:xfrm>
              <a:prstGeom prst="rect">
                <a:avLst/>
              </a:prstGeom>
            </p:spPr>
            <p:txBody>
              <a:bodyPr wrap="square">
                <a:spAutoFit/>
              </a:bodyPr>
              <a:lstStyle/>
              <a:p>
                <a:r>
                  <a:rPr lang="zh-CN" altLang="en-US" sz="7200" b="1" dirty="0">
                    <a:ln w="12700">
                      <a:solidFill>
                        <a:srgbClr val="4472C4"/>
                      </a:solidFill>
                      <a:prstDash val="solid"/>
                    </a:ln>
                    <a:solidFill>
                      <a:srgbClr val="ED7D31"/>
                    </a:solidFill>
                    <a:effectLst>
                      <a:outerShdw dist="38100" dir="2640000" algn="bl" rotWithShape="0">
                        <a:srgbClr val="4472C4"/>
                      </a:outerShdw>
                    </a:effectLst>
                    <a:latin typeface="华文新魏" panose="02010800040101010101" pitchFamily="2" charset="-122"/>
                    <a:ea typeface="华文新魏" panose="02010800040101010101" pitchFamily="2" charset="-122"/>
                  </a:rPr>
                  <a:t>北</a:t>
                </a:r>
                <a:endParaRPr lang="zh-CN" altLang="en-US" sz="2800" dirty="0"/>
              </a:p>
            </p:txBody>
          </p:sp>
          <p:pic>
            <p:nvPicPr>
              <p:cNvPr id="12" name="图片 11">
                <a:extLst>
                  <a:ext uri="{FF2B5EF4-FFF2-40B4-BE49-F238E27FC236}">
                    <a16:creationId xmlns="" xmlns:a16="http://schemas.microsoft.com/office/drawing/2014/main" id="{C3FEC390-F091-4199-B14A-0C3DD4B9277B}"/>
                  </a:ext>
                </a:extLst>
              </p:cNvPr>
              <p:cNvPicPr>
                <a:picLocks noChangeAspect="1"/>
              </p:cNvPicPr>
              <p:nvPr/>
            </p:nvPicPr>
            <p:blipFill>
              <a:blip r:embed="rId3"/>
              <a:stretch>
                <a:fillRect/>
              </a:stretch>
            </p:blipFill>
            <p:spPr>
              <a:xfrm>
                <a:off x="844291" y="1207354"/>
                <a:ext cx="744217" cy="669795"/>
              </a:xfrm>
              <a:prstGeom prst="rect">
                <a:avLst/>
              </a:prstGeom>
            </p:spPr>
          </p:pic>
          <p:pic>
            <p:nvPicPr>
              <p:cNvPr id="13" name="图片 12">
                <a:extLst>
                  <a:ext uri="{FF2B5EF4-FFF2-40B4-BE49-F238E27FC236}">
                    <a16:creationId xmlns="" xmlns:a16="http://schemas.microsoft.com/office/drawing/2014/main" id="{7D03AA96-7557-42FF-942D-96B7DD942CE7}"/>
                  </a:ext>
                </a:extLst>
              </p:cNvPr>
              <p:cNvPicPr>
                <a:picLocks noChangeAspect="1"/>
              </p:cNvPicPr>
              <p:nvPr/>
            </p:nvPicPr>
            <p:blipFill>
              <a:blip r:embed="rId4"/>
              <a:stretch>
                <a:fillRect/>
              </a:stretch>
            </p:blipFill>
            <p:spPr>
              <a:xfrm>
                <a:off x="1567685" y="1614226"/>
                <a:ext cx="769023" cy="819051"/>
              </a:xfrm>
              <a:prstGeom prst="rect">
                <a:avLst/>
              </a:prstGeom>
            </p:spPr>
          </p:pic>
          <p:pic>
            <p:nvPicPr>
              <p:cNvPr id="14" name="图片 13">
                <a:extLst>
                  <a:ext uri="{FF2B5EF4-FFF2-40B4-BE49-F238E27FC236}">
                    <a16:creationId xmlns="" xmlns:a16="http://schemas.microsoft.com/office/drawing/2014/main" id="{A59BD8D3-7E13-4A9E-88FD-DC31469BCC50}"/>
                  </a:ext>
                </a:extLst>
              </p:cNvPr>
              <p:cNvPicPr>
                <a:picLocks noChangeAspect="1"/>
              </p:cNvPicPr>
              <p:nvPr/>
            </p:nvPicPr>
            <p:blipFill>
              <a:blip r:embed="rId5"/>
              <a:stretch>
                <a:fillRect/>
              </a:stretch>
            </p:blipFill>
            <p:spPr>
              <a:xfrm>
                <a:off x="2300641" y="1239561"/>
                <a:ext cx="859983" cy="727677"/>
              </a:xfrm>
              <a:prstGeom prst="rect">
                <a:avLst/>
              </a:prstGeom>
            </p:spPr>
          </p:pic>
        </p:grpSp>
        <p:pic>
          <p:nvPicPr>
            <p:cNvPr id="15" name="图片 14">
              <a:extLst>
                <a:ext uri="{FF2B5EF4-FFF2-40B4-BE49-F238E27FC236}">
                  <a16:creationId xmlns="" xmlns:a16="http://schemas.microsoft.com/office/drawing/2014/main" id="{9F629881-05EB-4D78-9D07-1AA59F08486E}"/>
                </a:ext>
              </a:extLst>
            </p:cNvPr>
            <p:cNvPicPr>
              <a:picLocks noChangeAspect="1"/>
            </p:cNvPicPr>
            <p:nvPr/>
          </p:nvPicPr>
          <p:blipFill>
            <a:blip r:embed="rId6"/>
            <a:stretch>
              <a:fillRect/>
            </a:stretch>
          </p:blipFill>
          <p:spPr>
            <a:xfrm>
              <a:off x="3106337" y="1770251"/>
              <a:ext cx="5196483" cy="614638"/>
            </a:xfrm>
            <a:prstGeom prst="rect">
              <a:avLst/>
            </a:prstGeom>
          </p:spPr>
        </p:pic>
      </p:grpSp>
      <p:pic>
        <p:nvPicPr>
          <p:cNvPr id="20" name="图片 19">
            <a:extLst>
              <a:ext uri="{FF2B5EF4-FFF2-40B4-BE49-F238E27FC236}">
                <a16:creationId xmlns="" xmlns:a16="http://schemas.microsoft.com/office/drawing/2014/main" id="{E56F5373-64DE-4798-859D-0981857806F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911" b="94586" l="5397" r="97778"/>
                    </a14:imgEffect>
                  </a14:imgLayer>
                </a14:imgProps>
              </a:ext>
              <a:ext uri="{28A0092B-C50C-407E-A947-70E740481C1C}">
                <a14:useLocalDpi xmlns:a14="http://schemas.microsoft.com/office/drawing/2010/main" val="0"/>
              </a:ext>
            </a:extLst>
          </a:blip>
          <a:stretch>
            <a:fillRect/>
          </a:stretch>
        </p:blipFill>
        <p:spPr>
          <a:xfrm>
            <a:off x="9215843" y="0"/>
            <a:ext cx="3000794" cy="2991267"/>
          </a:xfrm>
          <a:prstGeom prst="rect">
            <a:avLst/>
          </a:prstGeom>
        </p:spPr>
      </p:pic>
      <p:sp>
        <p:nvSpPr>
          <p:cNvPr id="21" name="流程图: 接点 20">
            <a:extLst>
              <a:ext uri="{FF2B5EF4-FFF2-40B4-BE49-F238E27FC236}">
                <a16:creationId xmlns="" xmlns:a16="http://schemas.microsoft.com/office/drawing/2014/main" id="{18D1B712-2A1F-4270-B1C7-3D48DD3C4C53}"/>
              </a:ext>
            </a:extLst>
          </p:cNvPr>
          <p:cNvSpPr/>
          <p:nvPr/>
        </p:nvSpPr>
        <p:spPr>
          <a:xfrm>
            <a:off x="1627061" y="2146917"/>
            <a:ext cx="550718" cy="488373"/>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1</a:t>
            </a:r>
            <a:endParaRPr lang="zh-CN" altLang="en-US" sz="2400" b="1" dirty="0"/>
          </a:p>
        </p:txBody>
      </p:sp>
      <p:sp>
        <p:nvSpPr>
          <p:cNvPr id="22" name="文本框 21">
            <a:extLst>
              <a:ext uri="{FF2B5EF4-FFF2-40B4-BE49-F238E27FC236}">
                <a16:creationId xmlns="" xmlns:a16="http://schemas.microsoft.com/office/drawing/2014/main" id="{C4551537-9EA5-4FAA-9BF5-78C4449EEAE9}"/>
              </a:ext>
            </a:extLst>
          </p:cNvPr>
          <p:cNvSpPr txBox="1"/>
          <p:nvPr/>
        </p:nvSpPr>
        <p:spPr>
          <a:xfrm>
            <a:off x="2302283" y="2037160"/>
            <a:ext cx="2606114" cy="707886"/>
          </a:xfrm>
          <a:prstGeom prst="rect">
            <a:avLst/>
          </a:prstGeom>
          <a:noFill/>
        </p:spPr>
        <p:txBody>
          <a:bodyPr wrap="square" rtlCol="0">
            <a:spAutoFit/>
          </a:bodyPr>
          <a:lstStyle/>
          <a:p>
            <a:r>
              <a:rPr lang="zh-CN" altLang="en-US" sz="2000" dirty="0">
                <a:latin typeface="华文新魏" panose="02010800040101010101" pitchFamily="2" charset="-122"/>
                <a:ea typeface="华文新魏" panose="02010800040101010101" pitchFamily="2" charset="-122"/>
              </a:rPr>
              <a:t>一次出差只去了北上广深等</a:t>
            </a:r>
            <a:r>
              <a:rPr lang="en-US" altLang="zh-CN" sz="2000" dirty="0">
                <a:latin typeface="华文新魏" panose="02010800040101010101" pitchFamily="2" charset="-122"/>
                <a:ea typeface="华文新魏" panose="02010800040101010101" pitchFamily="2" charset="-122"/>
              </a:rPr>
              <a:t>7</a:t>
            </a:r>
            <a:r>
              <a:rPr lang="zh-CN" altLang="en-US" sz="2000" dirty="0">
                <a:latin typeface="华文新魏" panose="02010800040101010101" pitchFamily="2" charset="-122"/>
                <a:ea typeface="华文新魏" panose="02010800040101010101" pitchFamily="2" charset="-122"/>
              </a:rPr>
              <a:t>个特殊地区</a:t>
            </a:r>
          </a:p>
        </p:txBody>
      </p:sp>
      <p:sp>
        <p:nvSpPr>
          <p:cNvPr id="23" name="流程图: 接点 22">
            <a:extLst>
              <a:ext uri="{FF2B5EF4-FFF2-40B4-BE49-F238E27FC236}">
                <a16:creationId xmlns="" xmlns:a16="http://schemas.microsoft.com/office/drawing/2014/main" id="{BE5BE8D1-C536-4E32-A549-E8A6C5074395}"/>
              </a:ext>
            </a:extLst>
          </p:cNvPr>
          <p:cNvSpPr/>
          <p:nvPr/>
        </p:nvSpPr>
        <p:spPr>
          <a:xfrm>
            <a:off x="6325486" y="2082312"/>
            <a:ext cx="550718" cy="488373"/>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2</a:t>
            </a:r>
            <a:endParaRPr lang="zh-CN" altLang="en-US" sz="2400" b="1" dirty="0"/>
          </a:p>
        </p:txBody>
      </p:sp>
      <p:sp>
        <p:nvSpPr>
          <p:cNvPr id="24" name="文本框 23">
            <a:extLst>
              <a:ext uri="{FF2B5EF4-FFF2-40B4-BE49-F238E27FC236}">
                <a16:creationId xmlns="" xmlns:a16="http://schemas.microsoft.com/office/drawing/2014/main" id="{58573644-AADA-44FD-9573-551A53BE0657}"/>
              </a:ext>
            </a:extLst>
          </p:cNvPr>
          <p:cNvSpPr txBox="1"/>
          <p:nvPr/>
        </p:nvSpPr>
        <p:spPr>
          <a:xfrm>
            <a:off x="6873567" y="1923805"/>
            <a:ext cx="2606114" cy="1015663"/>
          </a:xfrm>
          <a:prstGeom prst="rect">
            <a:avLst/>
          </a:prstGeom>
          <a:noFill/>
        </p:spPr>
        <p:txBody>
          <a:bodyPr wrap="square" rtlCol="0">
            <a:spAutoFit/>
          </a:bodyPr>
          <a:lstStyle/>
          <a:p>
            <a:r>
              <a:rPr lang="zh-CN" altLang="en-US" sz="2000" dirty="0">
                <a:latin typeface="华文新魏" panose="02010800040101010101" pitchFamily="2" charset="-122"/>
                <a:ea typeface="华文新魏" panose="02010800040101010101" pitchFamily="2" charset="-122"/>
              </a:rPr>
              <a:t>一次出差中有不同住宿地同时含有一般地区和北上广深等</a:t>
            </a:r>
          </a:p>
        </p:txBody>
      </p:sp>
      <p:sp>
        <p:nvSpPr>
          <p:cNvPr id="26" name="文本框 25">
            <a:extLst>
              <a:ext uri="{FF2B5EF4-FFF2-40B4-BE49-F238E27FC236}">
                <a16:creationId xmlns="" xmlns:a16="http://schemas.microsoft.com/office/drawing/2014/main" id="{935CC1DA-990D-4601-820D-A766FCA25923}"/>
              </a:ext>
            </a:extLst>
          </p:cNvPr>
          <p:cNvSpPr txBox="1"/>
          <p:nvPr/>
        </p:nvSpPr>
        <p:spPr>
          <a:xfrm>
            <a:off x="495033" y="3124134"/>
            <a:ext cx="5600967" cy="369332"/>
          </a:xfrm>
          <a:prstGeom prst="rect">
            <a:avLst/>
          </a:prstGeom>
          <a:noFill/>
        </p:spPr>
        <p:txBody>
          <a:bodyPr wrap="square" rtlCol="0">
            <a:spAutoFit/>
          </a:bodyPr>
          <a:lstStyle/>
          <a:p>
            <a:r>
              <a:rPr lang="zh-CN" altLang="en-US" dirty="0">
                <a:latin typeface="华文新魏" panose="02010800040101010101" pitchFamily="2" charset="-122"/>
                <a:ea typeface="华文新魏" panose="02010800040101010101" pitchFamily="2" charset="-122"/>
              </a:rPr>
              <a:t>出差申请：业务范围选择“一般业务（北上广深等）”</a:t>
            </a:r>
            <a:endParaRPr lang="en-US" altLang="zh-CN" dirty="0">
              <a:latin typeface="华文新魏" panose="02010800040101010101" pitchFamily="2" charset="-122"/>
              <a:ea typeface="华文新魏" panose="02010800040101010101" pitchFamily="2" charset="-122"/>
            </a:endParaRPr>
          </a:p>
        </p:txBody>
      </p:sp>
      <p:pic>
        <p:nvPicPr>
          <p:cNvPr id="29" name="图片 28">
            <a:extLst>
              <a:ext uri="{FF2B5EF4-FFF2-40B4-BE49-F238E27FC236}">
                <a16:creationId xmlns="" xmlns:a16="http://schemas.microsoft.com/office/drawing/2014/main" id="{63D9229B-A522-41D6-A898-801ACD32CE2E}"/>
              </a:ext>
            </a:extLst>
          </p:cNvPr>
          <p:cNvPicPr>
            <a:picLocks noChangeAspect="1"/>
          </p:cNvPicPr>
          <p:nvPr/>
        </p:nvPicPr>
        <p:blipFill>
          <a:blip r:embed="rId9"/>
          <a:stretch>
            <a:fillRect/>
          </a:stretch>
        </p:blipFill>
        <p:spPr>
          <a:xfrm>
            <a:off x="1902112" y="3630269"/>
            <a:ext cx="3571875" cy="1266825"/>
          </a:xfrm>
          <a:prstGeom prst="rect">
            <a:avLst/>
          </a:prstGeom>
        </p:spPr>
      </p:pic>
      <p:sp>
        <p:nvSpPr>
          <p:cNvPr id="30" name="矩形 29">
            <a:extLst>
              <a:ext uri="{FF2B5EF4-FFF2-40B4-BE49-F238E27FC236}">
                <a16:creationId xmlns="" xmlns:a16="http://schemas.microsoft.com/office/drawing/2014/main" id="{1FF63241-60D6-4843-9AB7-628A817AB2D9}"/>
              </a:ext>
            </a:extLst>
          </p:cNvPr>
          <p:cNvSpPr/>
          <p:nvPr/>
        </p:nvSpPr>
        <p:spPr>
          <a:xfrm>
            <a:off x="592282" y="5071598"/>
            <a:ext cx="5724644" cy="369332"/>
          </a:xfrm>
          <a:prstGeom prst="rect">
            <a:avLst/>
          </a:prstGeom>
        </p:spPr>
        <p:txBody>
          <a:bodyPr wrap="none">
            <a:spAutoFit/>
          </a:bodyPr>
          <a:lstStyle/>
          <a:p>
            <a:r>
              <a:rPr lang="zh-CN" altLang="en-US" dirty="0">
                <a:latin typeface="华文新魏" panose="02010800040101010101" pitchFamily="2" charset="-122"/>
                <a:ea typeface="华文新魏" panose="02010800040101010101" pitchFamily="2" charset="-122"/>
              </a:rPr>
              <a:t>报销流程：业务范围选择“一般业务（北上广深等）”</a:t>
            </a:r>
          </a:p>
        </p:txBody>
      </p:sp>
      <p:sp>
        <p:nvSpPr>
          <p:cNvPr id="31" name="文本框 30">
            <a:extLst>
              <a:ext uri="{FF2B5EF4-FFF2-40B4-BE49-F238E27FC236}">
                <a16:creationId xmlns="" xmlns:a16="http://schemas.microsoft.com/office/drawing/2014/main" id="{FCADE6A4-9232-4C3A-A091-B98195A7A36B}"/>
              </a:ext>
            </a:extLst>
          </p:cNvPr>
          <p:cNvSpPr txBox="1"/>
          <p:nvPr/>
        </p:nvSpPr>
        <p:spPr>
          <a:xfrm>
            <a:off x="6316926" y="3064159"/>
            <a:ext cx="5600967" cy="1299266"/>
          </a:xfrm>
          <a:prstGeom prst="rect">
            <a:avLst/>
          </a:prstGeom>
          <a:noFill/>
        </p:spPr>
        <p:txBody>
          <a:bodyPr wrap="square" rtlCol="0">
            <a:spAutoFit/>
          </a:bodyPr>
          <a:lstStyle/>
          <a:p>
            <a:pPr>
              <a:lnSpc>
                <a:spcPct val="150000"/>
              </a:lnSpc>
            </a:pPr>
            <a:r>
              <a:rPr lang="zh-CN" altLang="en-US" dirty="0">
                <a:latin typeface="华文新魏" panose="02010800040101010101" pitchFamily="2" charset="-122"/>
                <a:ea typeface="华文新魏" panose="02010800040101010101" pitchFamily="2" charset="-122"/>
              </a:rPr>
              <a:t>出差申请：请区分一般地区与</a:t>
            </a:r>
            <a:r>
              <a:rPr lang="en-US" altLang="zh-CN" dirty="0">
                <a:latin typeface="华文新魏" panose="02010800040101010101" pitchFamily="2" charset="-122"/>
                <a:ea typeface="华文新魏" panose="02010800040101010101" pitchFamily="2" charset="-122"/>
              </a:rPr>
              <a:t>7</a:t>
            </a:r>
            <a:r>
              <a:rPr lang="zh-CN" altLang="en-US" dirty="0">
                <a:latin typeface="华文新魏" panose="02010800040101010101" pitchFamily="2" charset="-122"/>
                <a:ea typeface="华文新魏" panose="02010800040101010101" pitchFamily="2" charset="-122"/>
              </a:rPr>
              <a:t>个特殊地区分别提申请</a:t>
            </a:r>
            <a:endParaRPr lang="en-US" altLang="zh-CN" dirty="0">
              <a:latin typeface="华文新魏" panose="02010800040101010101" pitchFamily="2" charset="-122"/>
              <a:ea typeface="华文新魏" panose="02010800040101010101" pitchFamily="2" charset="-122"/>
            </a:endParaRPr>
          </a:p>
          <a:p>
            <a:pPr>
              <a:lnSpc>
                <a:spcPct val="150000"/>
              </a:lnSpc>
            </a:pPr>
            <a:r>
              <a:rPr lang="en-US" altLang="zh-CN" dirty="0">
                <a:latin typeface="华文新魏" panose="02010800040101010101" pitchFamily="2" charset="-122"/>
                <a:ea typeface="华文新魏" panose="02010800040101010101" pitchFamily="2" charset="-122"/>
              </a:rPr>
              <a:t>                     </a:t>
            </a:r>
            <a:r>
              <a:rPr lang="zh-CN" altLang="en-US" dirty="0">
                <a:latin typeface="华文新魏" panose="02010800040101010101" pitchFamily="2" charset="-122"/>
                <a:ea typeface="华文新魏" panose="02010800040101010101" pitchFamily="2" charset="-122"/>
              </a:rPr>
              <a:t>特殊地区</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选择“一般业务（北上广深等）”</a:t>
            </a:r>
            <a:endParaRPr lang="en-US" altLang="zh-CN" dirty="0">
              <a:latin typeface="华文新魏" panose="02010800040101010101" pitchFamily="2" charset="-122"/>
              <a:ea typeface="华文新魏" panose="02010800040101010101" pitchFamily="2" charset="-122"/>
            </a:endParaRPr>
          </a:p>
          <a:p>
            <a:pPr>
              <a:lnSpc>
                <a:spcPct val="150000"/>
              </a:lnSpc>
            </a:pPr>
            <a:r>
              <a:rPr lang="en-US" altLang="zh-CN" dirty="0">
                <a:latin typeface="华文新魏" panose="02010800040101010101" pitchFamily="2" charset="-122"/>
                <a:ea typeface="华文新魏" panose="02010800040101010101" pitchFamily="2" charset="-122"/>
              </a:rPr>
              <a:t>                     </a:t>
            </a:r>
            <a:r>
              <a:rPr lang="zh-CN" altLang="en-US" dirty="0">
                <a:latin typeface="华文新魏" panose="02010800040101010101" pitchFamily="2" charset="-122"/>
                <a:ea typeface="华文新魏" panose="02010800040101010101" pitchFamily="2" charset="-122"/>
              </a:rPr>
              <a:t>其他地区</a:t>
            </a:r>
            <a:r>
              <a:rPr lang="en-US" altLang="zh-CN" dirty="0">
                <a:latin typeface="华文新魏" panose="02010800040101010101" pitchFamily="2" charset="-122"/>
                <a:ea typeface="华文新魏" panose="02010800040101010101" pitchFamily="2" charset="-122"/>
              </a:rPr>
              <a:t>-</a:t>
            </a:r>
            <a:r>
              <a:rPr lang="zh-CN" altLang="en-US" dirty="0">
                <a:latin typeface="华文新魏" panose="02010800040101010101" pitchFamily="2" charset="-122"/>
                <a:ea typeface="华文新魏" panose="02010800040101010101" pitchFamily="2" charset="-122"/>
              </a:rPr>
              <a:t>根据出差类型选择</a:t>
            </a:r>
            <a:endParaRPr lang="en-US" altLang="zh-CN" dirty="0">
              <a:latin typeface="华文新魏" panose="02010800040101010101" pitchFamily="2" charset="-122"/>
              <a:ea typeface="华文新魏" panose="02010800040101010101" pitchFamily="2" charset="-122"/>
            </a:endParaRPr>
          </a:p>
        </p:txBody>
      </p:sp>
      <p:sp>
        <p:nvSpPr>
          <p:cNvPr id="32" name="矩形 31">
            <a:extLst>
              <a:ext uri="{FF2B5EF4-FFF2-40B4-BE49-F238E27FC236}">
                <a16:creationId xmlns="" xmlns:a16="http://schemas.microsoft.com/office/drawing/2014/main" id="{7832D168-F6BA-4F6C-BB96-F7DF599FA96F}"/>
              </a:ext>
            </a:extLst>
          </p:cNvPr>
          <p:cNvSpPr/>
          <p:nvPr/>
        </p:nvSpPr>
        <p:spPr>
          <a:xfrm>
            <a:off x="6353521" y="5071598"/>
            <a:ext cx="5625258" cy="369332"/>
          </a:xfrm>
          <a:prstGeom prst="rect">
            <a:avLst/>
          </a:prstGeom>
        </p:spPr>
        <p:txBody>
          <a:bodyPr wrap="none">
            <a:spAutoFit/>
          </a:bodyPr>
          <a:lstStyle/>
          <a:p>
            <a:r>
              <a:rPr lang="zh-CN" altLang="en-US" dirty="0">
                <a:latin typeface="华文新魏" panose="02010800040101010101" pitchFamily="2" charset="-122"/>
                <a:ea typeface="华文新魏" panose="02010800040101010101" pitchFamily="2" charset="-122"/>
              </a:rPr>
              <a:t>报销流程：区分一般地区与</a:t>
            </a:r>
            <a:r>
              <a:rPr lang="en-US" altLang="zh-CN" dirty="0">
                <a:latin typeface="华文新魏" panose="02010800040101010101" pitchFamily="2" charset="-122"/>
                <a:ea typeface="华文新魏" panose="02010800040101010101" pitchFamily="2" charset="-122"/>
              </a:rPr>
              <a:t>7</a:t>
            </a:r>
            <a:r>
              <a:rPr lang="zh-CN" altLang="en-US" dirty="0">
                <a:latin typeface="华文新魏" panose="02010800040101010101" pitchFamily="2" charset="-122"/>
                <a:ea typeface="华文新魏" panose="02010800040101010101" pitchFamily="2" charset="-122"/>
              </a:rPr>
              <a:t>个特殊地区提交报销流程</a:t>
            </a:r>
          </a:p>
        </p:txBody>
      </p:sp>
      <p:sp>
        <p:nvSpPr>
          <p:cNvPr id="34" name="文本框 33">
            <a:extLst>
              <a:ext uri="{FF2B5EF4-FFF2-40B4-BE49-F238E27FC236}">
                <a16:creationId xmlns="" xmlns:a16="http://schemas.microsoft.com/office/drawing/2014/main" id="{AF87EB1B-FE2E-404D-90D8-9B3D2BDD3B40}"/>
              </a:ext>
            </a:extLst>
          </p:cNvPr>
          <p:cNvSpPr txBox="1"/>
          <p:nvPr/>
        </p:nvSpPr>
        <p:spPr>
          <a:xfrm>
            <a:off x="6600845" y="5661278"/>
            <a:ext cx="5625258" cy="883768"/>
          </a:xfrm>
          <a:prstGeom prst="rect">
            <a:avLst/>
          </a:prstGeom>
          <a:noFill/>
        </p:spPr>
        <p:txBody>
          <a:bodyPr wrap="square" rtlCol="0">
            <a:spAutoFit/>
          </a:bodyPr>
          <a:lstStyle/>
          <a:p>
            <a:pPr>
              <a:lnSpc>
                <a:spcPct val="150000"/>
              </a:lnSpc>
            </a:pPr>
            <a:r>
              <a:rPr lang="zh-CN" altLang="en-US" dirty="0">
                <a:solidFill>
                  <a:srgbClr val="FF0000"/>
                </a:solidFill>
                <a:latin typeface="华文新魏" panose="02010800040101010101" pitchFamily="2" charset="-122"/>
                <a:ea typeface="华文新魏" panose="02010800040101010101" pitchFamily="2" charset="-122"/>
              </a:rPr>
              <a:t>      为避免车票不闭环，请在报销流程中备注同一行   程其他票据报销的流程编号及相关车票扫描件。</a:t>
            </a:r>
            <a:endParaRPr lang="en-US" altLang="zh-CN" dirty="0">
              <a:solidFill>
                <a:srgbClr val="FF0000"/>
              </a:solidFill>
              <a:latin typeface="华文新魏" panose="02010800040101010101" pitchFamily="2" charset="-122"/>
              <a:ea typeface="华文新魏" panose="02010800040101010101" pitchFamily="2" charset="-122"/>
            </a:endParaRPr>
          </a:p>
        </p:txBody>
      </p:sp>
      <p:pic>
        <p:nvPicPr>
          <p:cNvPr id="36" name="图片 35">
            <a:extLst>
              <a:ext uri="{FF2B5EF4-FFF2-40B4-BE49-F238E27FC236}">
                <a16:creationId xmlns="" xmlns:a16="http://schemas.microsoft.com/office/drawing/2014/main" id="{CB88A609-E688-4ECC-9A05-285F84AB9E49}"/>
              </a:ext>
            </a:extLst>
          </p:cNvPr>
          <p:cNvPicPr>
            <a:picLocks noChangeAspect="1"/>
          </p:cNvPicPr>
          <p:nvPr/>
        </p:nvPicPr>
        <p:blipFill>
          <a:blip r:embed="rId10"/>
          <a:stretch>
            <a:fillRect/>
          </a:stretch>
        </p:blipFill>
        <p:spPr>
          <a:xfrm>
            <a:off x="1902112" y="5465861"/>
            <a:ext cx="3438815" cy="1157643"/>
          </a:xfrm>
          <a:prstGeom prst="rect">
            <a:avLst/>
          </a:prstGeom>
        </p:spPr>
      </p:pic>
      <p:sp>
        <p:nvSpPr>
          <p:cNvPr id="37" name="文本框 36">
            <a:extLst>
              <a:ext uri="{FF2B5EF4-FFF2-40B4-BE49-F238E27FC236}">
                <a16:creationId xmlns="" xmlns:a16="http://schemas.microsoft.com/office/drawing/2014/main" id="{5B6AC645-F4AF-46EC-9F49-42A82DC8260D}"/>
              </a:ext>
            </a:extLst>
          </p:cNvPr>
          <p:cNvSpPr txBox="1"/>
          <p:nvPr/>
        </p:nvSpPr>
        <p:spPr>
          <a:xfrm>
            <a:off x="0" y="0"/>
            <a:ext cx="1787237" cy="369332"/>
          </a:xfrm>
          <a:prstGeom prst="rect">
            <a:avLst/>
          </a:prstGeom>
          <a:noFill/>
        </p:spPr>
        <p:txBody>
          <a:bodyPr wrap="square" rtlCol="0">
            <a:spAutoFit/>
          </a:bodyPr>
          <a:lstStyle/>
          <a:p>
            <a:r>
              <a:rPr lang="en-US" altLang="zh-CN" dirty="0">
                <a:solidFill>
                  <a:srgbClr val="FF0000"/>
                </a:solidFill>
              </a:rPr>
              <a:t>2019</a:t>
            </a:r>
            <a:r>
              <a:rPr lang="zh-CN" altLang="en-US" dirty="0">
                <a:solidFill>
                  <a:srgbClr val="FF0000"/>
                </a:solidFill>
              </a:rPr>
              <a:t>年</a:t>
            </a:r>
            <a:r>
              <a:rPr lang="en-US" altLang="zh-CN" dirty="0">
                <a:solidFill>
                  <a:srgbClr val="FF0000"/>
                </a:solidFill>
              </a:rPr>
              <a:t>3</a:t>
            </a:r>
            <a:r>
              <a:rPr lang="zh-CN" altLang="en-US" dirty="0">
                <a:solidFill>
                  <a:srgbClr val="FF0000"/>
                </a:solidFill>
              </a:rPr>
              <a:t>月</a:t>
            </a:r>
          </a:p>
        </p:txBody>
      </p:sp>
    </p:spTree>
    <p:extLst>
      <p:ext uri="{BB962C8B-B14F-4D97-AF65-F5344CB8AC3E}">
        <p14:creationId xmlns:p14="http://schemas.microsoft.com/office/powerpoint/2010/main" val="390875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94676920-E743-4C65-B717-0EADBE6DBECE}"/>
              </a:ext>
            </a:extLst>
          </p:cNvPr>
          <p:cNvPicPr>
            <a:picLocks noChangeAspect="1"/>
          </p:cNvPicPr>
          <p:nvPr/>
        </p:nvPicPr>
        <p:blipFill>
          <a:blip r:embed="rId2"/>
          <a:stretch>
            <a:fillRect/>
          </a:stretch>
        </p:blipFill>
        <p:spPr>
          <a:xfrm>
            <a:off x="4972" y="0"/>
            <a:ext cx="12192000" cy="6858000"/>
          </a:xfrm>
          <a:prstGeom prst="rect">
            <a:avLst/>
          </a:prstGeom>
          <a:effectLst>
            <a:outerShdw blurRad="50800" dist="50800" dir="5400000" algn="ctr" rotWithShape="0">
              <a:srgbClr val="000000">
                <a:alpha val="90000"/>
              </a:srgbClr>
            </a:outerShdw>
            <a:reflection endPos="0" dist="50800" dir="5400000" sy="-100000" algn="bl" rotWithShape="0"/>
          </a:effectLst>
        </p:spPr>
      </p:pic>
      <p:sp>
        <p:nvSpPr>
          <p:cNvPr id="3" name="灯片编号占位符 2">
            <a:extLst>
              <a:ext uri="{FF2B5EF4-FFF2-40B4-BE49-F238E27FC236}">
                <a16:creationId xmlns="" xmlns:a16="http://schemas.microsoft.com/office/drawing/2014/main" id="{CB3E9F03-4D47-470A-BD37-5E4D05086720}"/>
              </a:ext>
            </a:extLst>
          </p:cNvPr>
          <p:cNvSpPr>
            <a:spLocks noGrp="1"/>
          </p:cNvSpPr>
          <p:nvPr>
            <p:ph type="sldNum" sz="quarter" idx="12"/>
          </p:nvPr>
        </p:nvSpPr>
        <p:spPr/>
        <p:txBody>
          <a:bodyPr/>
          <a:lstStyle/>
          <a:p>
            <a:fld id="{CD892769-B9A0-42A3-B798-F2DD9B97BD15}" type="slidenum">
              <a:rPr lang="zh-CN" altLang="en-US" smtClean="0"/>
              <a:t>6</a:t>
            </a:fld>
            <a:endParaRPr lang="zh-CN" altLang="en-US"/>
          </a:p>
        </p:txBody>
      </p:sp>
      <p:sp>
        <p:nvSpPr>
          <p:cNvPr id="8" name="矩形: 圆角 7">
            <a:extLst>
              <a:ext uri="{FF2B5EF4-FFF2-40B4-BE49-F238E27FC236}">
                <a16:creationId xmlns="" xmlns:a16="http://schemas.microsoft.com/office/drawing/2014/main" id="{9B001A69-09DC-4A15-8AEE-2751CFCFB21B}"/>
              </a:ext>
            </a:extLst>
          </p:cNvPr>
          <p:cNvSpPr/>
          <p:nvPr/>
        </p:nvSpPr>
        <p:spPr>
          <a:xfrm>
            <a:off x="114300" y="1654518"/>
            <a:ext cx="2915566" cy="795005"/>
          </a:xfrm>
          <a:prstGeom prst="roundRect">
            <a:avLst/>
          </a:prstGeom>
          <a:solidFill>
            <a:schemeClr val="accent2">
              <a:lumMod val="60000"/>
              <a:lumOff val="4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圆角 9">
            <a:extLst>
              <a:ext uri="{FF2B5EF4-FFF2-40B4-BE49-F238E27FC236}">
                <a16:creationId xmlns="" xmlns:a16="http://schemas.microsoft.com/office/drawing/2014/main" id="{16CEC5F4-8C25-44FD-B2D2-CBF7513AC90A}"/>
              </a:ext>
            </a:extLst>
          </p:cNvPr>
          <p:cNvSpPr/>
          <p:nvPr/>
        </p:nvSpPr>
        <p:spPr>
          <a:xfrm>
            <a:off x="3104112" y="1654518"/>
            <a:ext cx="2915566" cy="795005"/>
          </a:xfrm>
          <a:prstGeom prst="roundRect">
            <a:avLst/>
          </a:prstGeom>
          <a:solidFill>
            <a:schemeClr val="accent2">
              <a:lumMod val="60000"/>
              <a:lumOff val="4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 xmlns:a16="http://schemas.microsoft.com/office/drawing/2014/main" id="{A0E70374-BBCC-443A-874C-37577F6F14E0}"/>
              </a:ext>
            </a:extLst>
          </p:cNvPr>
          <p:cNvSpPr/>
          <p:nvPr/>
        </p:nvSpPr>
        <p:spPr>
          <a:xfrm>
            <a:off x="6108281" y="1676126"/>
            <a:ext cx="2915566" cy="795005"/>
          </a:xfrm>
          <a:prstGeom prst="roundRect">
            <a:avLst/>
          </a:prstGeom>
          <a:solidFill>
            <a:schemeClr val="accent2">
              <a:lumMod val="60000"/>
              <a:lumOff val="4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2" name="矩形: 圆角 11">
            <a:extLst>
              <a:ext uri="{FF2B5EF4-FFF2-40B4-BE49-F238E27FC236}">
                <a16:creationId xmlns="" xmlns:a16="http://schemas.microsoft.com/office/drawing/2014/main" id="{6B9D5A3F-3FDB-41B4-AAAD-6B8F66B48FF0}"/>
              </a:ext>
            </a:extLst>
          </p:cNvPr>
          <p:cNvSpPr/>
          <p:nvPr/>
        </p:nvSpPr>
        <p:spPr>
          <a:xfrm>
            <a:off x="9136380" y="1657891"/>
            <a:ext cx="2915566" cy="795005"/>
          </a:xfrm>
          <a:prstGeom prst="roundRect">
            <a:avLst/>
          </a:prstGeom>
          <a:solidFill>
            <a:schemeClr val="accent2">
              <a:lumMod val="60000"/>
              <a:lumOff val="4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a:extLst>
              <a:ext uri="{FF2B5EF4-FFF2-40B4-BE49-F238E27FC236}">
                <a16:creationId xmlns="" xmlns:a16="http://schemas.microsoft.com/office/drawing/2014/main" id="{E984A4F8-E30A-45A4-B536-572D0334EA5A}"/>
              </a:ext>
            </a:extLst>
          </p:cNvPr>
          <p:cNvGrpSpPr/>
          <p:nvPr/>
        </p:nvGrpSpPr>
        <p:grpSpPr>
          <a:xfrm>
            <a:off x="114300" y="2471131"/>
            <a:ext cx="2915566" cy="4345776"/>
            <a:chOff x="218209" y="1905740"/>
            <a:chExt cx="2875512" cy="4704066"/>
          </a:xfrm>
          <a:solidFill>
            <a:srgbClr val="F9E0CF">
              <a:alpha val="93000"/>
            </a:srgbClr>
          </a:solidFill>
        </p:grpSpPr>
        <p:sp>
          <p:nvSpPr>
            <p:cNvPr id="9" name="矩形 8">
              <a:extLst>
                <a:ext uri="{FF2B5EF4-FFF2-40B4-BE49-F238E27FC236}">
                  <a16:creationId xmlns="" xmlns:a16="http://schemas.microsoft.com/office/drawing/2014/main" id="{3578C85E-05BE-4E13-9B7B-CA1CD273660E}"/>
                </a:ext>
              </a:extLst>
            </p:cNvPr>
            <p:cNvSpPr/>
            <p:nvPr/>
          </p:nvSpPr>
          <p:spPr>
            <a:xfrm>
              <a:off x="218209" y="1905740"/>
              <a:ext cx="2875512" cy="2235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a:extLst>
                <a:ext uri="{FF2B5EF4-FFF2-40B4-BE49-F238E27FC236}">
                  <a16:creationId xmlns="" xmlns:a16="http://schemas.microsoft.com/office/drawing/2014/main" id="{C26B67A5-C70E-4AA6-9DC6-9C00A0ED581F}"/>
                </a:ext>
              </a:extLst>
            </p:cNvPr>
            <p:cNvSpPr/>
            <p:nvPr/>
          </p:nvSpPr>
          <p:spPr>
            <a:xfrm>
              <a:off x="218209" y="4244690"/>
              <a:ext cx="2875512" cy="236511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 xmlns:a16="http://schemas.microsoft.com/office/drawing/2014/main" id="{43EFC8D6-A2A5-4314-AAF5-1370AE7EB9B3}"/>
                </a:ext>
              </a:extLst>
            </p:cNvPr>
            <p:cNvSpPr/>
            <p:nvPr/>
          </p:nvSpPr>
          <p:spPr>
            <a:xfrm>
              <a:off x="218209" y="4244689"/>
              <a:ext cx="2875512" cy="248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 xmlns:a16="http://schemas.microsoft.com/office/drawing/2014/main" id="{7C0BAAAD-7513-4D7B-BA39-AC0C7E2E98A9}"/>
              </a:ext>
            </a:extLst>
          </p:cNvPr>
          <p:cNvGrpSpPr/>
          <p:nvPr/>
        </p:nvGrpSpPr>
        <p:grpSpPr>
          <a:xfrm>
            <a:off x="3119699" y="2499140"/>
            <a:ext cx="2915566" cy="4345776"/>
            <a:chOff x="218209" y="1905740"/>
            <a:chExt cx="2875512" cy="4704066"/>
          </a:xfrm>
          <a:solidFill>
            <a:srgbClr val="F9E0CF">
              <a:alpha val="93000"/>
            </a:srgbClr>
          </a:solidFill>
        </p:grpSpPr>
        <p:sp>
          <p:nvSpPr>
            <p:cNvPr id="17" name="矩形 16">
              <a:extLst>
                <a:ext uri="{FF2B5EF4-FFF2-40B4-BE49-F238E27FC236}">
                  <a16:creationId xmlns="" xmlns:a16="http://schemas.microsoft.com/office/drawing/2014/main" id="{6C34FFCA-2F00-4A96-8AC8-6B851C89E11A}"/>
                </a:ext>
              </a:extLst>
            </p:cNvPr>
            <p:cNvSpPr/>
            <p:nvPr/>
          </p:nvSpPr>
          <p:spPr>
            <a:xfrm>
              <a:off x="218209" y="1905740"/>
              <a:ext cx="2875512" cy="2235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圆角 17">
              <a:extLst>
                <a:ext uri="{FF2B5EF4-FFF2-40B4-BE49-F238E27FC236}">
                  <a16:creationId xmlns="" xmlns:a16="http://schemas.microsoft.com/office/drawing/2014/main" id="{3173D441-720C-48F5-8CB7-2225EFE74A6B}"/>
                </a:ext>
              </a:extLst>
            </p:cNvPr>
            <p:cNvSpPr/>
            <p:nvPr/>
          </p:nvSpPr>
          <p:spPr>
            <a:xfrm>
              <a:off x="218209" y="4244690"/>
              <a:ext cx="2875512" cy="236511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 xmlns:a16="http://schemas.microsoft.com/office/drawing/2014/main" id="{A95626FD-3565-4CB7-839F-367A16023077}"/>
                </a:ext>
              </a:extLst>
            </p:cNvPr>
            <p:cNvSpPr/>
            <p:nvPr/>
          </p:nvSpPr>
          <p:spPr>
            <a:xfrm>
              <a:off x="218209" y="4244689"/>
              <a:ext cx="2875512" cy="248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 xmlns:a16="http://schemas.microsoft.com/office/drawing/2014/main" id="{FCA549FB-B987-4903-9565-DA8C92361687}"/>
              </a:ext>
            </a:extLst>
          </p:cNvPr>
          <p:cNvGrpSpPr/>
          <p:nvPr/>
        </p:nvGrpSpPr>
        <p:grpSpPr>
          <a:xfrm>
            <a:off x="6141828" y="2520748"/>
            <a:ext cx="2915566" cy="4345776"/>
            <a:chOff x="218209" y="1905740"/>
            <a:chExt cx="2875512" cy="4704066"/>
          </a:xfrm>
          <a:solidFill>
            <a:srgbClr val="F9E0CF">
              <a:alpha val="93000"/>
            </a:srgbClr>
          </a:solidFill>
        </p:grpSpPr>
        <p:sp>
          <p:nvSpPr>
            <p:cNvPr id="21" name="矩形 20">
              <a:extLst>
                <a:ext uri="{FF2B5EF4-FFF2-40B4-BE49-F238E27FC236}">
                  <a16:creationId xmlns="" xmlns:a16="http://schemas.microsoft.com/office/drawing/2014/main" id="{DD44448E-0C20-4F99-90F3-98DE0D12795D}"/>
                </a:ext>
              </a:extLst>
            </p:cNvPr>
            <p:cNvSpPr/>
            <p:nvPr/>
          </p:nvSpPr>
          <p:spPr>
            <a:xfrm>
              <a:off x="218209" y="1905740"/>
              <a:ext cx="2875512" cy="2235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圆角 21">
              <a:extLst>
                <a:ext uri="{FF2B5EF4-FFF2-40B4-BE49-F238E27FC236}">
                  <a16:creationId xmlns="" xmlns:a16="http://schemas.microsoft.com/office/drawing/2014/main" id="{D2C37133-D65B-409E-A42D-774DFD7CB70A}"/>
                </a:ext>
              </a:extLst>
            </p:cNvPr>
            <p:cNvSpPr/>
            <p:nvPr/>
          </p:nvSpPr>
          <p:spPr>
            <a:xfrm>
              <a:off x="218209" y="4244690"/>
              <a:ext cx="2875512" cy="236511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 xmlns:a16="http://schemas.microsoft.com/office/drawing/2014/main" id="{5395FC17-ABFA-4AB2-ABA2-DE0FBFD6ABEE}"/>
                </a:ext>
              </a:extLst>
            </p:cNvPr>
            <p:cNvSpPr/>
            <p:nvPr/>
          </p:nvSpPr>
          <p:spPr>
            <a:xfrm>
              <a:off x="218209" y="4244689"/>
              <a:ext cx="2875512" cy="248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a:extLst>
              <a:ext uri="{FF2B5EF4-FFF2-40B4-BE49-F238E27FC236}">
                <a16:creationId xmlns="" xmlns:a16="http://schemas.microsoft.com/office/drawing/2014/main" id="{D8ED1AB3-D869-4013-BC3C-CB918E10C4BA}"/>
              </a:ext>
            </a:extLst>
          </p:cNvPr>
          <p:cNvGrpSpPr/>
          <p:nvPr/>
        </p:nvGrpSpPr>
        <p:grpSpPr>
          <a:xfrm>
            <a:off x="9117107" y="2512224"/>
            <a:ext cx="2915566" cy="4345776"/>
            <a:chOff x="218209" y="1905740"/>
            <a:chExt cx="2875512" cy="4704066"/>
          </a:xfrm>
          <a:solidFill>
            <a:srgbClr val="F9E0CF">
              <a:alpha val="93000"/>
            </a:srgbClr>
          </a:solidFill>
        </p:grpSpPr>
        <p:sp>
          <p:nvSpPr>
            <p:cNvPr id="25" name="矩形 24">
              <a:extLst>
                <a:ext uri="{FF2B5EF4-FFF2-40B4-BE49-F238E27FC236}">
                  <a16:creationId xmlns="" xmlns:a16="http://schemas.microsoft.com/office/drawing/2014/main" id="{4A2C0801-E784-4FFA-B0A9-89B556845790}"/>
                </a:ext>
              </a:extLst>
            </p:cNvPr>
            <p:cNvSpPr/>
            <p:nvPr/>
          </p:nvSpPr>
          <p:spPr>
            <a:xfrm>
              <a:off x="218209" y="1905740"/>
              <a:ext cx="2875512" cy="2235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圆角 25">
              <a:extLst>
                <a:ext uri="{FF2B5EF4-FFF2-40B4-BE49-F238E27FC236}">
                  <a16:creationId xmlns="" xmlns:a16="http://schemas.microsoft.com/office/drawing/2014/main" id="{7A9F87F6-9938-4A51-8085-371F03031190}"/>
                </a:ext>
              </a:extLst>
            </p:cNvPr>
            <p:cNvSpPr/>
            <p:nvPr/>
          </p:nvSpPr>
          <p:spPr>
            <a:xfrm>
              <a:off x="218209" y="4244690"/>
              <a:ext cx="2875512" cy="236511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 xmlns:a16="http://schemas.microsoft.com/office/drawing/2014/main" id="{286F1DD0-FD46-4A7B-BB8D-259E222EDCB6}"/>
                </a:ext>
              </a:extLst>
            </p:cNvPr>
            <p:cNvSpPr/>
            <p:nvPr/>
          </p:nvSpPr>
          <p:spPr>
            <a:xfrm>
              <a:off x="218209" y="4244689"/>
              <a:ext cx="2875512" cy="248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a:extLst>
              <a:ext uri="{FF2B5EF4-FFF2-40B4-BE49-F238E27FC236}">
                <a16:creationId xmlns="" xmlns:a16="http://schemas.microsoft.com/office/drawing/2014/main" id="{48577F93-79FB-4CFA-BDF4-BC047023A2A3}"/>
              </a:ext>
            </a:extLst>
          </p:cNvPr>
          <p:cNvSpPr txBox="1"/>
          <p:nvPr/>
        </p:nvSpPr>
        <p:spPr>
          <a:xfrm>
            <a:off x="1844040" y="222622"/>
            <a:ext cx="8614064" cy="1200329"/>
          </a:xfrm>
          <a:prstGeom prst="rect">
            <a:avLst/>
          </a:prstGeom>
          <a:noFill/>
        </p:spPr>
        <p:txBody>
          <a:bodyPr wrap="square" rtlCol="0">
            <a:spAutoFit/>
          </a:bodyPr>
          <a:lstStyle/>
          <a:p>
            <a:r>
              <a:rPr lang="en-US" altLang="zh-CN" sz="3600" b="1" dirty="0">
                <a:solidFill>
                  <a:srgbClr val="FF0000"/>
                </a:solidFill>
              </a:rPr>
              <a:t>《</a:t>
            </a:r>
            <a:r>
              <a:rPr lang="zh-CN" altLang="en-US" sz="3600" b="1" dirty="0">
                <a:solidFill>
                  <a:srgbClr val="FF0000"/>
                </a:solidFill>
              </a:rPr>
              <a:t>关于深化增值税改革有关政策的公告</a:t>
            </a:r>
            <a:r>
              <a:rPr lang="en-US" altLang="zh-CN" sz="3600" b="1" dirty="0">
                <a:solidFill>
                  <a:srgbClr val="FF0000"/>
                </a:solidFill>
              </a:rPr>
              <a:t>》</a:t>
            </a:r>
          </a:p>
          <a:p>
            <a:pPr algn="ctr"/>
            <a:r>
              <a:rPr lang="en-US" altLang="zh-CN" sz="1600" dirty="0"/>
              <a:t>——</a:t>
            </a:r>
            <a:r>
              <a:rPr lang="zh-CN" altLang="en-US" sz="1600" dirty="0"/>
              <a:t>财政部</a:t>
            </a:r>
            <a:r>
              <a:rPr lang="en-US" altLang="zh-CN" sz="1600" dirty="0"/>
              <a:t> </a:t>
            </a:r>
            <a:r>
              <a:rPr lang="zh-CN" altLang="en-US" sz="1600" dirty="0"/>
              <a:t>税务总局 海关总署公告</a:t>
            </a:r>
            <a:r>
              <a:rPr lang="en-US" altLang="zh-CN" sz="1600" dirty="0"/>
              <a:t>2019</a:t>
            </a:r>
            <a:r>
              <a:rPr lang="zh-CN" altLang="en-US" sz="1600" dirty="0"/>
              <a:t>年第</a:t>
            </a:r>
            <a:r>
              <a:rPr lang="en-US" altLang="zh-CN" sz="1600" dirty="0"/>
              <a:t>39</a:t>
            </a:r>
            <a:r>
              <a:rPr lang="zh-CN" altLang="en-US" sz="1600" dirty="0"/>
              <a:t>号</a:t>
            </a:r>
            <a:endParaRPr lang="en-US" altLang="zh-CN" sz="1600" dirty="0"/>
          </a:p>
          <a:p>
            <a:pPr algn="ctr"/>
            <a:r>
              <a:rPr lang="zh-CN" altLang="en-US" sz="2000" dirty="0"/>
              <a:t>纳税人购进国内旅客运输服务，其进项税额允许从销项税额中抵扣</a:t>
            </a:r>
            <a:endParaRPr lang="zh-CN" altLang="en-US" dirty="0"/>
          </a:p>
        </p:txBody>
      </p:sp>
      <p:sp>
        <p:nvSpPr>
          <p:cNvPr id="63" name="文本框 62">
            <a:extLst>
              <a:ext uri="{FF2B5EF4-FFF2-40B4-BE49-F238E27FC236}">
                <a16:creationId xmlns="" xmlns:a16="http://schemas.microsoft.com/office/drawing/2014/main" id="{B4EAAE00-C413-484B-B44F-5F0F229A9001}"/>
              </a:ext>
            </a:extLst>
          </p:cNvPr>
          <p:cNvSpPr txBox="1"/>
          <p:nvPr/>
        </p:nvSpPr>
        <p:spPr>
          <a:xfrm>
            <a:off x="246752" y="2676207"/>
            <a:ext cx="1641763" cy="461665"/>
          </a:xfrm>
          <a:prstGeom prst="rect">
            <a:avLst/>
          </a:prstGeom>
          <a:noFill/>
        </p:spPr>
        <p:txBody>
          <a:bodyPr wrap="square" rtlCol="0">
            <a:spAutoFit/>
          </a:bodyPr>
          <a:lstStyle/>
          <a:p>
            <a:r>
              <a:rPr lang="zh-CN" altLang="en-US" sz="2400" b="1" dirty="0">
                <a:solidFill>
                  <a:schemeClr val="accent2"/>
                </a:solidFill>
              </a:rPr>
              <a:t>票面要求</a:t>
            </a:r>
          </a:p>
        </p:txBody>
      </p:sp>
      <p:sp>
        <p:nvSpPr>
          <p:cNvPr id="83" name="文本框 82">
            <a:extLst>
              <a:ext uri="{FF2B5EF4-FFF2-40B4-BE49-F238E27FC236}">
                <a16:creationId xmlns="" xmlns:a16="http://schemas.microsoft.com/office/drawing/2014/main" id="{3B98ECB3-8A43-4C18-9288-0CF0BA9FC26E}"/>
              </a:ext>
            </a:extLst>
          </p:cNvPr>
          <p:cNvSpPr txBox="1"/>
          <p:nvPr/>
        </p:nvSpPr>
        <p:spPr>
          <a:xfrm>
            <a:off x="282491" y="4741817"/>
            <a:ext cx="1641763" cy="461665"/>
          </a:xfrm>
          <a:prstGeom prst="rect">
            <a:avLst/>
          </a:prstGeom>
          <a:noFill/>
        </p:spPr>
        <p:txBody>
          <a:bodyPr wrap="square" rtlCol="0">
            <a:spAutoFit/>
          </a:bodyPr>
          <a:lstStyle/>
          <a:p>
            <a:r>
              <a:rPr lang="zh-CN" altLang="en-US" sz="2400" b="1" dirty="0">
                <a:solidFill>
                  <a:schemeClr val="accent2"/>
                </a:solidFill>
              </a:rPr>
              <a:t>流程填写</a:t>
            </a:r>
          </a:p>
        </p:txBody>
      </p:sp>
      <p:sp>
        <p:nvSpPr>
          <p:cNvPr id="84" name="文本框 83">
            <a:extLst>
              <a:ext uri="{FF2B5EF4-FFF2-40B4-BE49-F238E27FC236}">
                <a16:creationId xmlns="" xmlns:a16="http://schemas.microsoft.com/office/drawing/2014/main" id="{53E805DB-A974-4A08-A861-53DE0A74D566}"/>
              </a:ext>
            </a:extLst>
          </p:cNvPr>
          <p:cNvSpPr txBox="1"/>
          <p:nvPr/>
        </p:nvSpPr>
        <p:spPr>
          <a:xfrm>
            <a:off x="3252562" y="2727566"/>
            <a:ext cx="1641763" cy="461665"/>
          </a:xfrm>
          <a:prstGeom prst="rect">
            <a:avLst/>
          </a:prstGeom>
          <a:noFill/>
        </p:spPr>
        <p:txBody>
          <a:bodyPr wrap="square" rtlCol="0">
            <a:spAutoFit/>
          </a:bodyPr>
          <a:lstStyle/>
          <a:p>
            <a:r>
              <a:rPr lang="zh-CN" altLang="en-US" sz="2400" b="1" dirty="0">
                <a:solidFill>
                  <a:schemeClr val="accent2"/>
                </a:solidFill>
              </a:rPr>
              <a:t>票面要求</a:t>
            </a:r>
          </a:p>
        </p:txBody>
      </p:sp>
      <p:sp>
        <p:nvSpPr>
          <p:cNvPr id="85" name="文本框 84">
            <a:extLst>
              <a:ext uri="{FF2B5EF4-FFF2-40B4-BE49-F238E27FC236}">
                <a16:creationId xmlns="" xmlns:a16="http://schemas.microsoft.com/office/drawing/2014/main" id="{C8015057-1F73-486D-8B2E-0DFBB2940EA7}"/>
              </a:ext>
            </a:extLst>
          </p:cNvPr>
          <p:cNvSpPr txBox="1"/>
          <p:nvPr/>
        </p:nvSpPr>
        <p:spPr>
          <a:xfrm>
            <a:off x="3350518" y="4727858"/>
            <a:ext cx="1641763" cy="461665"/>
          </a:xfrm>
          <a:prstGeom prst="rect">
            <a:avLst/>
          </a:prstGeom>
          <a:noFill/>
        </p:spPr>
        <p:txBody>
          <a:bodyPr wrap="square" rtlCol="0">
            <a:spAutoFit/>
          </a:bodyPr>
          <a:lstStyle/>
          <a:p>
            <a:r>
              <a:rPr lang="zh-CN" altLang="en-US" sz="2400" b="1" dirty="0">
                <a:solidFill>
                  <a:schemeClr val="accent2"/>
                </a:solidFill>
              </a:rPr>
              <a:t>流程填写</a:t>
            </a:r>
          </a:p>
        </p:txBody>
      </p:sp>
      <p:sp>
        <p:nvSpPr>
          <p:cNvPr id="86" name="文本框 85">
            <a:extLst>
              <a:ext uri="{FF2B5EF4-FFF2-40B4-BE49-F238E27FC236}">
                <a16:creationId xmlns="" xmlns:a16="http://schemas.microsoft.com/office/drawing/2014/main" id="{62C7F6B5-2E55-4CE7-B1E5-6704221C726B}"/>
              </a:ext>
            </a:extLst>
          </p:cNvPr>
          <p:cNvSpPr txBox="1"/>
          <p:nvPr/>
        </p:nvSpPr>
        <p:spPr>
          <a:xfrm>
            <a:off x="6271111" y="2736655"/>
            <a:ext cx="1641763" cy="461665"/>
          </a:xfrm>
          <a:prstGeom prst="rect">
            <a:avLst/>
          </a:prstGeom>
          <a:noFill/>
        </p:spPr>
        <p:txBody>
          <a:bodyPr wrap="square" rtlCol="0">
            <a:spAutoFit/>
          </a:bodyPr>
          <a:lstStyle/>
          <a:p>
            <a:r>
              <a:rPr lang="zh-CN" altLang="en-US" sz="2400" b="1" dirty="0">
                <a:solidFill>
                  <a:schemeClr val="accent2"/>
                </a:solidFill>
              </a:rPr>
              <a:t>票面要求</a:t>
            </a:r>
          </a:p>
        </p:txBody>
      </p:sp>
      <p:sp>
        <p:nvSpPr>
          <p:cNvPr id="87" name="文本框 86">
            <a:extLst>
              <a:ext uri="{FF2B5EF4-FFF2-40B4-BE49-F238E27FC236}">
                <a16:creationId xmlns="" xmlns:a16="http://schemas.microsoft.com/office/drawing/2014/main" id="{E86341C9-CF80-43DE-9F54-22BFAEC8EA20}"/>
              </a:ext>
            </a:extLst>
          </p:cNvPr>
          <p:cNvSpPr txBox="1"/>
          <p:nvPr/>
        </p:nvSpPr>
        <p:spPr>
          <a:xfrm>
            <a:off x="6369067" y="4736947"/>
            <a:ext cx="1641763" cy="461665"/>
          </a:xfrm>
          <a:prstGeom prst="rect">
            <a:avLst/>
          </a:prstGeom>
          <a:noFill/>
        </p:spPr>
        <p:txBody>
          <a:bodyPr wrap="square" rtlCol="0">
            <a:spAutoFit/>
          </a:bodyPr>
          <a:lstStyle/>
          <a:p>
            <a:r>
              <a:rPr lang="zh-CN" altLang="en-US" sz="2400" b="1" dirty="0">
                <a:solidFill>
                  <a:schemeClr val="accent2"/>
                </a:solidFill>
              </a:rPr>
              <a:t>流程填写</a:t>
            </a:r>
          </a:p>
        </p:txBody>
      </p:sp>
      <p:sp>
        <p:nvSpPr>
          <p:cNvPr id="88" name="文本框 87">
            <a:extLst>
              <a:ext uri="{FF2B5EF4-FFF2-40B4-BE49-F238E27FC236}">
                <a16:creationId xmlns="" xmlns:a16="http://schemas.microsoft.com/office/drawing/2014/main" id="{62FE805C-48E5-4C48-AAAF-1BBDDAD5E781}"/>
              </a:ext>
            </a:extLst>
          </p:cNvPr>
          <p:cNvSpPr txBox="1"/>
          <p:nvPr/>
        </p:nvSpPr>
        <p:spPr>
          <a:xfrm>
            <a:off x="9209396" y="2736655"/>
            <a:ext cx="1641763" cy="461665"/>
          </a:xfrm>
          <a:prstGeom prst="rect">
            <a:avLst/>
          </a:prstGeom>
          <a:noFill/>
        </p:spPr>
        <p:txBody>
          <a:bodyPr wrap="square" rtlCol="0">
            <a:spAutoFit/>
          </a:bodyPr>
          <a:lstStyle/>
          <a:p>
            <a:r>
              <a:rPr lang="zh-CN" altLang="en-US" sz="2400" b="1" dirty="0">
                <a:solidFill>
                  <a:schemeClr val="accent2"/>
                </a:solidFill>
              </a:rPr>
              <a:t>票面要求</a:t>
            </a:r>
          </a:p>
        </p:txBody>
      </p:sp>
      <p:sp>
        <p:nvSpPr>
          <p:cNvPr id="89" name="文本框 88">
            <a:extLst>
              <a:ext uri="{FF2B5EF4-FFF2-40B4-BE49-F238E27FC236}">
                <a16:creationId xmlns="" xmlns:a16="http://schemas.microsoft.com/office/drawing/2014/main" id="{41EFEDAB-B2E3-44D5-85D4-CA017B78C18C}"/>
              </a:ext>
            </a:extLst>
          </p:cNvPr>
          <p:cNvSpPr txBox="1"/>
          <p:nvPr/>
        </p:nvSpPr>
        <p:spPr>
          <a:xfrm>
            <a:off x="9307352" y="4736947"/>
            <a:ext cx="1641763" cy="461665"/>
          </a:xfrm>
          <a:prstGeom prst="rect">
            <a:avLst/>
          </a:prstGeom>
          <a:noFill/>
        </p:spPr>
        <p:txBody>
          <a:bodyPr wrap="square" rtlCol="0">
            <a:spAutoFit/>
          </a:bodyPr>
          <a:lstStyle/>
          <a:p>
            <a:r>
              <a:rPr lang="zh-CN" altLang="en-US" sz="2400" b="1" dirty="0">
                <a:solidFill>
                  <a:schemeClr val="accent2"/>
                </a:solidFill>
              </a:rPr>
              <a:t>流程填写</a:t>
            </a:r>
          </a:p>
        </p:txBody>
      </p:sp>
      <p:sp>
        <p:nvSpPr>
          <p:cNvPr id="146" name="文本框 145">
            <a:extLst>
              <a:ext uri="{FF2B5EF4-FFF2-40B4-BE49-F238E27FC236}">
                <a16:creationId xmlns="" xmlns:a16="http://schemas.microsoft.com/office/drawing/2014/main" id="{044647E8-4E0B-456B-A93A-F084260899FD}"/>
              </a:ext>
            </a:extLst>
          </p:cNvPr>
          <p:cNvSpPr txBox="1"/>
          <p:nvPr/>
        </p:nvSpPr>
        <p:spPr>
          <a:xfrm>
            <a:off x="246752" y="1804956"/>
            <a:ext cx="2704700" cy="400110"/>
          </a:xfrm>
          <a:prstGeom prst="rect">
            <a:avLst/>
          </a:prstGeom>
          <a:noFill/>
        </p:spPr>
        <p:txBody>
          <a:bodyPr wrap="square" rtlCol="0">
            <a:spAutoFit/>
          </a:bodyPr>
          <a:lstStyle/>
          <a:p>
            <a:r>
              <a:rPr lang="en-US" altLang="zh-CN" sz="2000" dirty="0"/>
              <a:t>1</a:t>
            </a:r>
            <a:r>
              <a:rPr lang="zh-CN" altLang="en-US" sz="2000" dirty="0"/>
              <a:t>、行程单</a:t>
            </a:r>
            <a:r>
              <a:rPr lang="en-US" altLang="zh-CN" sz="2000" dirty="0"/>
              <a:t>-</a:t>
            </a:r>
            <a:r>
              <a:rPr lang="zh-CN" altLang="en-US" sz="2000" dirty="0"/>
              <a:t>飞机票</a:t>
            </a:r>
          </a:p>
        </p:txBody>
      </p:sp>
      <p:sp>
        <p:nvSpPr>
          <p:cNvPr id="169" name="文本框 168">
            <a:extLst>
              <a:ext uri="{FF2B5EF4-FFF2-40B4-BE49-F238E27FC236}">
                <a16:creationId xmlns="" xmlns:a16="http://schemas.microsoft.com/office/drawing/2014/main" id="{C2BAAAD9-B75E-4123-9587-3DCF23DFF343}"/>
              </a:ext>
            </a:extLst>
          </p:cNvPr>
          <p:cNvSpPr txBox="1"/>
          <p:nvPr/>
        </p:nvSpPr>
        <p:spPr>
          <a:xfrm>
            <a:off x="3206824" y="1799422"/>
            <a:ext cx="2704700" cy="400110"/>
          </a:xfrm>
          <a:prstGeom prst="rect">
            <a:avLst/>
          </a:prstGeom>
          <a:noFill/>
        </p:spPr>
        <p:txBody>
          <a:bodyPr wrap="square" rtlCol="0">
            <a:spAutoFit/>
          </a:bodyPr>
          <a:lstStyle/>
          <a:p>
            <a:r>
              <a:rPr lang="en-US" altLang="zh-CN" sz="2000" dirty="0"/>
              <a:t>2</a:t>
            </a:r>
            <a:r>
              <a:rPr lang="zh-CN" altLang="en-US" sz="2000" dirty="0"/>
              <a:t>、铁路车票</a:t>
            </a:r>
            <a:r>
              <a:rPr lang="en-US" altLang="zh-CN" sz="2000" dirty="0"/>
              <a:t>-</a:t>
            </a:r>
            <a:r>
              <a:rPr lang="zh-CN" altLang="en-US" sz="2000" dirty="0"/>
              <a:t>火车票</a:t>
            </a:r>
          </a:p>
        </p:txBody>
      </p:sp>
      <p:sp>
        <p:nvSpPr>
          <p:cNvPr id="170" name="文本框 169">
            <a:extLst>
              <a:ext uri="{FF2B5EF4-FFF2-40B4-BE49-F238E27FC236}">
                <a16:creationId xmlns="" xmlns:a16="http://schemas.microsoft.com/office/drawing/2014/main" id="{80365156-A8FD-4711-9EB7-F0141EC42420}"/>
              </a:ext>
            </a:extLst>
          </p:cNvPr>
          <p:cNvSpPr txBox="1"/>
          <p:nvPr/>
        </p:nvSpPr>
        <p:spPr>
          <a:xfrm>
            <a:off x="6141828" y="1826564"/>
            <a:ext cx="2704700" cy="400110"/>
          </a:xfrm>
          <a:prstGeom prst="rect">
            <a:avLst/>
          </a:prstGeom>
          <a:noFill/>
        </p:spPr>
        <p:txBody>
          <a:bodyPr wrap="square" rtlCol="0">
            <a:spAutoFit/>
          </a:bodyPr>
          <a:lstStyle/>
          <a:p>
            <a:r>
              <a:rPr lang="en-US" altLang="zh-CN" sz="2000" dirty="0"/>
              <a:t>3</a:t>
            </a:r>
            <a:r>
              <a:rPr lang="zh-CN" altLang="en-US" sz="2000" dirty="0"/>
              <a:t>、公路、水路等客票</a:t>
            </a:r>
          </a:p>
        </p:txBody>
      </p:sp>
      <p:sp>
        <p:nvSpPr>
          <p:cNvPr id="171" name="文本框 170">
            <a:extLst>
              <a:ext uri="{FF2B5EF4-FFF2-40B4-BE49-F238E27FC236}">
                <a16:creationId xmlns="" xmlns:a16="http://schemas.microsoft.com/office/drawing/2014/main" id="{4BC4F38C-56DC-4FA6-9728-53DEA9572E79}"/>
              </a:ext>
            </a:extLst>
          </p:cNvPr>
          <p:cNvSpPr txBox="1"/>
          <p:nvPr/>
        </p:nvSpPr>
        <p:spPr>
          <a:xfrm>
            <a:off x="9209396" y="1806216"/>
            <a:ext cx="2868304" cy="400110"/>
          </a:xfrm>
          <a:prstGeom prst="rect">
            <a:avLst/>
          </a:prstGeom>
          <a:noFill/>
        </p:spPr>
        <p:txBody>
          <a:bodyPr wrap="square" rtlCol="0">
            <a:spAutoFit/>
          </a:bodyPr>
          <a:lstStyle/>
          <a:p>
            <a:r>
              <a:rPr lang="en-US" altLang="zh-CN" sz="2000" dirty="0"/>
              <a:t>4</a:t>
            </a:r>
            <a:r>
              <a:rPr lang="zh-CN" altLang="en-US" sz="2000" dirty="0"/>
              <a:t>、增值税电子普通发票</a:t>
            </a:r>
          </a:p>
        </p:txBody>
      </p:sp>
      <p:sp>
        <p:nvSpPr>
          <p:cNvPr id="175" name="文本框 174">
            <a:extLst>
              <a:ext uri="{FF2B5EF4-FFF2-40B4-BE49-F238E27FC236}">
                <a16:creationId xmlns="" xmlns:a16="http://schemas.microsoft.com/office/drawing/2014/main" id="{75431D57-92D4-4C30-A0BA-45E5D14717B4}"/>
              </a:ext>
            </a:extLst>
          </p:cNvPr>
          <p:cNvSpPr txBox="1"/>
          <p:nvPr/>
        </p:nvSpPr>
        <p:spPr>
          <a:xfrm>
            <a:off x="246751" y="3108005"/>
            <a:ext cx="2679799" cy="1323439"/>
          </a:xfrm>
          <a:prstGeom prst="rect">
            <a:avLst/>
          </a:prstGeom>
          <a:noFill/>
        </p:spPr>
        <p:txBody>
          <a:bodyPr wrap="square" rtlCol="0">
            <a:spAutoFit/>
          </a:bodyPr>
          <a:lstStyle/>
          <a:p>
            <a:r>
              <a:rPr lang="en-US" altLang="zh-CN" sz="1600" dirty="0"/>
              <a:t>A:</a:t>
            </a:r>
            <a:r>
              <a:rPr lang="zh-CN" altLang="en-US" sz="1600" dirty="0"/>
              <a:t>行程为国内航班的</a:t>
            </a:r>
            <a:endParaRPr lang="en-US" altLang="zh-CN" sz="1600" dirty="0"/>
          </a:p>
          <a:p>
            <a:r>
              <a:rPr lang="en-US" altLang="zh-CN" sz="1600" dirty="0"/>
              <a:t>B:</a:t>
            </a:r>
            <a:r>
              <a:rPr lang="zh-CN" altLang="en-US" sz="1600" dirty="0"/>
              <a:t>注明旅客身份信息的</a:t>
            </a:r>
            <a:endParaRPr lang="en-US" altLang="zh-CN" sz="1600" dirty="0"/>
          </a:p>
          <a:p>
            <a:r>
              <a:rPr lang="en-US" altLang="zh-CN" sz="1600" dirty="0"/>
              <a:t>C:</a:t>
            </a:r>
            <a:r>
              <a:rPr lang="zh-CN" altLang="en-US" sz="1600" dirty="0"/>
              <a:t>开票日期是</a:t>
            </a:r>
            <a:r>
              <a:rPr lang="en-US" altLang="zh-CN" sz="1600" dirty="0"/>
              <a:t>4</a:t>
            </a:r>
            <a:r>
              <a:rPr lang="zh-CN" altLang="en-US" sz="1600" dirty="0"/>
              <a:t>月</a:t>
            </a:r>
            <a:r>
              <a:rPr lang="en-US" altLang="zh-CN" sz="1600" dirty="0"/>
              <a:t>1</a:t>
            </a:r>
            <a:r>
              <a:rPr lang="zh-CN" altLang="en-US" sz="1600" dirty="0"/>
              <a:t>日之后的</a:t>
            </a:r>
            <a:endParaRPr lang="en-US" altLang="zh-CN" sz="1600" dirty="0"/>
          </a:p>
          <a:p>
            <a:r>
              <a:rPr lang="en-US" altLang="zh-CN" sz="1600" dirty="0"/>
              <a:t>D:</a:t>
            </a:r>
            <a:r>
              <a:rPr lang="zh-CN" altLang="en-US" sz="1600" dirty="0"/>
              <a:t>可抵部分为票价</a:t>
            </a:r>
            <a:r>
              <a:rPr lang="en-US" altLang="zh-CN" sz="1600" dirty="0"/>
              <a:t>+</a:t>
            </a:r>
            <a:r>
              <a:rPr lang="zh-CN" altLang="en-US" sz="1600" dirty="0"/>
              <a:t>燃油附加</a:t>
            </a:r>
          </a:p>
        </p:txBody>
      </p:sp>
      <p:sp>
        <p:nvSpPr>
          <p:cNvPr id="176" name="文本框 175">
            <a:extLst>
              <a:ext uri="{FF2B5EF4-FFF2-40B4-BE49-F238E27FC236}">
                <a16:creationId xmlns="" xmlns:a16="http://schemas.microsoft.com/office/drawing/2014/main" id="{7F781122-B547-41AC-BB7E-8A8B2449B411}"/>
              </a:ext>
            </a:extLst>
          </p:cNvPr>
          <p:cNvSpPr txBox="1"/>
          <p:nvPr/>
        </p:nvSpPr>
        <p:spPr>
          <a:xfrm>
            <a:off x="191256" y="5172946"/>
            <a:ext cx="2870539" cy="1569660"/>
          </a:xfrm>
          <a:prstGeom prst="rect">
            <a:avLst/>
          </a:prstGeom>
          <a:noFill/>
        </p:spPr>
        <p:txBody>
          <a:bodyPr wrap="square" rtlCol="0">
            <a:spAutoFit/>
          </a:bodyPr>
          <a:lstStyle/>
          <a:p>
            <a:r>
              <a:rPr lang="en-US" altLang="zh-CN" sz="1600" dirty="0"/>
              <a:t>a:</a:t>
            </a:r>
            <a:r>
              <a:rPr lang="zh-CN" altLang="en-US" sz="1600" dirty="0"/>
              <a:t>票价</a:t>
            </a:r>
            <a:r>
              <a:rPr lang="en-US" altLang="zh-CN" sz="1600" dirty="0"/>
              <a:t>+</a:t>
            </a:r>
            <a:r>
              <a:rPr lang="zh-CN" altLang="en-US" sz="1600" dirty="0"/>
              <a:t>燃油附加部分发票类别选择“航空运输电子客票行程单”</a:t>
            </a:r>
            <a:endParaRPr lang="en-US" altLang="zh-CN" sz="1600" dirty="0"/>
          </a:p>
          <a:p>
            <a:r>
              <a:rPr lang="en-US" altLang="zh-CN" sz="1600" dirty="0"/>
              <a:t>b:</a:t>
            </a:r>
            <a:r>
              <a:rPr lang="zh-CN" altLang="en-US" sz="1600" dirty="0"/>
              <a:t>民航发展基金</a:t>
            </a:r>
            <a:r>
              <a:rPr lang="en-US" altLang="zh-CN" sz="1600" dirty="0"/>
              <a:t>+</a:t>
            </a:r>
            <a:r>
              <a:rPr lang="zh-CN" altLang="en-US" sz="1600" dirty="0"/>
              <a:t>其他税费发票类别选择“其他发票”</a:t>
            </a:r>
            <a:endParaRPr lang="en-US" altLang="zh-CN" sz="1600" dirty="0"/>
          </a:p>
          <a:p>
            <a:r>
              <a:rPr lang="en-US" altLang="zh-CN" sz="1600" dirty="0"/>
              <a:t>c: </a:t>
            </a:r>
            <a:r>
              <a:rPr lang="zh-CN" altLang="en-US" sz="1600" dirty="0"/>
              <a:t>国际航班选择其他发票</a:t>
            </a:r>
            <a:endParaRPr lang="en-US" altLang="zh-CN" sz="1600" dirty="0"/>
          </a:p>
        </p:txBody>
      </p:sp>
      <p:sp>
        <p:nvSpPr>
          <p:cNvPr id="177" name="文本框 176">
            <a:extLst>
              <a:ext uri="{FF2B5EF4-FFF2-40B4-BE49-F238E27FC236}">
                <a16:creationId xmlns="" xmlns:a16="http://schemas.microsoft.com/office/drawing/2014/main" id="{59F9B95C-3214-4BB3-B396-F1E47560ED59}"/>
              </a:ext>
            </a:extLst>
          </p:cNvPr>
          <p:cNvSpPr txBox="1"/>
          <p:nvPr/>
        </p:nvSpPr>
        <p:spPr>
          <a:xfrm>
            <a:off x="3250569" y="3137872"/>
            <a:ext cx="2679799" cy="830997"/>
          </a:xfrm>
          <a:prstGeom prst="rect">
            <a:avLst/>
          </a:prstGeom>
          <a:noFill/>
        </p:spPr>
        <p:txBody>
          <a:bodyPr wrap="square" rtlCol="0">
            <a:spAutoFit/>
          </a:bodyPr>
          <a:lstStyle/>
          <a:p>
            <a:r>
              <a:rPr lang="en-US" altLang="zh-CN" sz="1600" dirty="0"/>
              <a:t>A:</a:t>
            </a:r>
            <a:r>
              <a:rPr lang="zh-CN" altLang="en-US" sz="1600" dirty="0"/>
              <a:t>不含退票费</a:t>
            </a:r>
            <a:endParaRPr lang="en-US" altLang="zh-CN" sz="1600" dirty="0"/>
          </a:p>
          <a:p>
            <a:r>
              <a:rPr lang="en-US" altLang="zh-CN" sz="1600" dirty="0"/>
              <a:t>B:</a:t>
            </a:r>
            <a:r>
              <a:rPr lang="zh-CN" altLang="en-US" sz="1600" dirty="0"/>
              <a:t>注明旅客身份信息的</a:t>
            </a:r>
            <a:endParaRPr lang="en-US" altLang="zh-CN" sz="1600" dirty="0"/>
          </a:p>
          <a:p>
            <a:r>
              <a:rPr lang="en-US" altLang="zh-CN" sz="1600" dirty="0"/>
              <a:t>C:</a:t>
            </a:r>
            <a:r>
              <a:rPr lang="zh-CN" altLang="en-US" sz="1600" dirty="0"/>
              <a:t>开票日期是</a:t>
            </a:r>
            <a:r>
              <a:rPr lang="en-US" altLang="zh-CN" sz="1600" dirty="0"/>
              <a:t>4</a:t>
            </a:r>
            <a:r>
              <a:rPr lang="zh-CN" altLang="en-US" sz="1600" dirty="0"/>
              <a:t>月</a:t>
            </a:r>
            <a:r>
              <a:rPr lang="en-US" altLang="zh-CN" sz="1600" dirty="0"/>
              <a:t>1</a:t>
            </a:r>
            <a:r>
              <a:rPr lang="zh-CN" altLang="en-US" sz="1600" dirty="0"/>
              <a:t>日之后的</a:t>
            </a:r>
            <a:endParaRPr lang="en-US" altLang="zh-CN" sz="1600" dirty="0"/>
          </a:p>
        </p:txBody>
      </p:sp>
      <p:sp>
        <p:nvSpPr>
          <p:cNvPr id="178" name="文本框 177">
            <a:extLst>
              <a:ext uri="{FF2B5EF4-FFF2-40B4-BE49-F238E27FC236}">
                <a16:creationId xmlns="" xmlns:a16="http://schemas.microsoft.com/office/drawing/2014/main" id="{7B800741-52B9-4A17-9988-9040540434F4}"/>
              </a:ext>
            </a:extLst>
          </p:cNvPr>
          <p:cNvSpPr txBox="1"/>
          <p:nvPr/>
        </p:nvSpPr>
        <p:spPr>
          <a:xfrm>
            <a:off x="6268955" y="3137871"/>
            <a:ext cx="2679799" cy="584775"/>
          </a:xfrm>
          <a:prstGeom prst="rect">
            <a:avLst/>
          </a:prstGeom>
          <a:noFill/>
        </p:spPr>
        <p:txBody>
          <a:bodyPr wrap="square" rtlCol="0">
            <a:spAutoFit/>
          </a:bodyPr>
          <a:lstStyle/>
          <a:p>
            <a:r>
              <a:rPr lang="en-US" altLang="zh-CN" sz="1600" dirty="0"/>
              <a:t>A:</a:t>
            </a:r>
            <a:r>
              <a:rPr lang="zh-CN" altLang="en-US" sz="1600" dirty="0"/>
              <a:t>注明旅客身份信息的</a:t>
            </a:r>
            <a:endParaRPr lang="en-US" altLang="zh-CN" sz="1600" dirty="0"/>
          </a:p>
          <a:p>
            <a:r>
              <a:rPr lang="en-US" altLang="zh-CN" sz="1600" dirty="0"/>
              <a:t>B:</a:t>
            </a:r>
            <a:r>
              <a:rPr lang="zh-CN" altLang="en-US" sz="1600" dirty="0"/>
              <a:t>开票日期是</a:t>
            </a:r>
            <a:r>
              <a:rPr lang="en-US" altLang="zh-CN" sz="1600" dirty="0"/>
              <a:t>4</a:t>
            </a:r>
            <a:r>
              <a:rPr lang="zh-CN" altLang="en-US" sz="1600" dirty="0"/>
              <a:t>月</a:t>
            </a:r>
            <a:r>
              <a:rPr lang="en-US" altLang="zh-CN" sz="1600" dirty="0"/>
              <a:t>1</a:t>
            </a:r>
            <a:r>
              <a:rPr lang="zh-CN" altLang="en-US" sz="1600" dirty="0"/>
              <a:t>日之后的</a:t>
            </a:r>
            <a:endParaRPr lang="en-US" altLang="zh-CN" sz="1600" dirty="0"/>
          </a:p>
        </p:txBody>
      </p:sp>
      <p:sp>
        <p:nvSpPr>
          <p:cNvPr id="179" name="文本框 178">
            <a:extLst>
              <a:ext uri="{FF2B5EF4-FFF2-40B4-BE49-F238E27FC236}">
                <a16:creationId xmlns="" xmlns:a16="http://schemas.microsoft.com/office/drawing/2014/main" id="{ACD06EE1-F789-46F4-BE64-647B1AAA0F31}"/>
              </a:ext>
            </a:extLst>
          </p:cNvPr>
          <p:cNvSpPr txBox="1"/>
          <p:nvPr/>
        </p:nvSpPr>
        <p:spPr>
          <a:xfrm>
            <a:off x="9149992" y="3152159"/>
            <a:ext cx="2679799" cy="1323439"/>
          </a:xfrm>
          <a:prstGeom prst="rect">
            <a:avLst/>
          </a:prstGeom>
          <a:noFill/>
        </p:spPr>
        <p:txBody>
          <a:bodyPr wrap="square" rtlCol="0">
            <a:spAutoFit/>
          </a:bodyPr>
          <a:lstStyle/>
          <a:p>
            <a:r>
              <a:rPr lang="en-US" altLang="zh-CN" sz="1600" dirty="0"/>
              <a:t>A:</a:t>
            </a:r>
            <a:r>
              <a:rPr lang="zh-CN" altLang="en-US" sz="1600" dirty="0"/>
              <a:t>行程为国内航班的</a:t>
            </a:r>
            <a:endParaRPr lang="en-US" altLang="zh-CN" sz="1600" dirty="0"/>
          </a:p>
          <a:p>
            <a:r>
              <a:rPr lang="en-US" altLang="zh-CN" sz="1600" dirty="0"/>
              <a:t>B:</a:t>
            </a:r>
            <a:r>
              <a:rPr lang="zh-CN" altLang="en-US" sz="1600" dirty="0"/>
              <a:t>发票抬头为公司名称</a:t>
            </a:r>
            <a:endParaRPr lang="en-US" altLang="zh-CN" sz="1600" dirty="0"/>
          </a:p>
          <a:p>
            <a:r>
              <a:rPr lang="en-US" altLang="zh-CN" sz="1600" dirty="0"/>
              <a:t>C:</a:t>
            </a:r>
            <a:r>
              <a:rPr lang="zh-CN" altLang="en-US" sz="1600" dirty="0"/>
              <a:t>开票日期是</a:t>
            </a:r>
            <a:r>
              <a:rPr lang="en-US" altLang="zh-CN" sz="1600" dirty="0"/>
              <a:t>4</a:t>
            </a:r>
            <a:r>
              <a:rPr lang="zh-CN" altLang="en-US" sz="1600" dirty="0"/>
              <a:t>月</a:t>
            </a:r>
            <a:r>
              <a:rPr lang="en-US" altLang="zh-CN" sz="1600" dirty="0"/>
              <a:t>1</a:t>
            </a:r>
            <a:r>
              <a:rPr lang="zh-CN" altLang="en-US" sz="1600" dirty="0"/>
              <a:t>日之后的</a:t>
            </a:r>
            <a:endParaRPr lang="en-US" altLang="zh-CN" sz="1600" dirty="0"/>
          </a:p>
          <a:p>
            <a:r>
              <a:rPr lang="en-US" altLang="zh-CN" sz="1600" dirty="0"/>
              <a:t>D:</a:t>
            </a:r>
            <a:r>
              <a:rPr lang="zh-CN" altLang="en-US" sz="1600" dirty="0"/>
              <a:t>开具的税收分类编码为“旅客运输”</a:t>
            </a:r>
          </a:p>
        </p:txBody>
      </p:sp>
      <p:sp>
        <p:nvSpPr>
          <p:cNvPr id="180" name="文本框 179">
            <a:extLst>
              <a:ext uri="{FF2B5EF4-FFF2-40B4-BE49-F238E27FC236}">
                <a16:creationId xmlns="" xmlns:a16="http://schemas.microsoft.com/office/drawing/2014/main" id="{1E4F1DB0-35BC-47C6-B9B2-1871AAA4B8FC}"/>
              </a:ext>
            </a:extLst>
          </p:cNvPr>
          <p:cNvSpPr txBox="1"/>
          <p:nvPr/>
        </p:nvSpPr>
        <p:spPr>
          <a:xfrm>
            <a:off x="3353495" y="5198612"/>
            <a:ext cx="2679799" cy="1323439"/>
          </a:xfrm>
          <a:prstGeom prst="rect">
            <a:avLst/>
          </a:prstGeom>
          <a:noFill/>
        </p:spPr>
        <p:txBody>
          <a:bodyPr wrap="square" rtlCol="0">
            <a:spAutoFit/>
          </a:bodyPr>
          <a:lstStyle/>
          <a:p>
            <a:r>
              <a:rPr lang="en-US" altLang="zh-CN" sz="1600" dirty="0"/>
              <a:t>a:</a:t>
            </a:r>
            <a:r>
              <a:rPr lang="zh-CN" altLang="en-US" sz="1600" dirty="0"/>
              <a:t>满足</a:t>
            </a:r>
            <a:r>
              <a:rPr lang="en-US" altLang="zh-CN" sz="1600" dirty="0"/>
              <a:t>B</a:t>
            </a:r>
            <a:r>
              <a:rPr lang="zh-CN" altLang="en-US" sz="1600" dirty="0"/>
              <a:t>和</a:t>
            </a:r>
            <a:r>
              <a:rPr lang="en-US" altLang="zh-CN" sz="1600" dirty="0"/>
              <a:t>C</a:t>
            </a:r>
            <a:r>
              <a:rPr lang="zh-CN" altLang="en-US" sz="1600" dirty="0"/>
              <a:t>要求的车票发票类别选择“铁路车票”</a:t>
            </a:r>
            <a:endParaRPr lang="en-US" altLang="zh-CN" sz="1600" dirty="0"/>
          </a:p>
          <a:p>
            <a:r>
              <a:rPr lang="en-US" altLang="zh-CN" sz="1600" dirty="0"/>
              <a:t>b:</a:t>
            </a:r>
            <a:r>
              <a:rPr lang="zh-CN" altLang="en-US" sz="1600" dirty="0"/>
              <a:t>不满足</a:t>
            </a:r>
            <a:r>
              <a:rPr lang="en-US" altLang="zh-CN" sz="1600" dirty="0"/>
              <a:t>B</a:t>
            </a:r>
            <a:r>
              <a:rPr lang="zh-CN" altLang="en-US" sz="1600" dirty="0"/>
              <a:t>和</a:t>
            </a:r>
            <a:r>
              <a:rPr lang="en-US" altLang="zh-CN" sz="1600" dirty="0"/>
              <a:t>C</a:t>
            </a:r>
            <a:r>
              <a:rPr lang="zh-CN" altLang="en-US" sz="1600" dirty="0"/>
              <a:t>要求的车票发票类别选择“其他发票”</a:t>
            </a:r>
            <a:endParaRPr lang="en-US" altLang="zh-CN" sz="1600" dirty="0"/>
          </a:p>
          <a:p>
            <a:r>
              <a:rPr lang="en-US" altLang="zh-CN" sz="1600" dirty="0"/>
              <a:t>c:</a:t>
            </a:r>
            <a:r>
              <a:rPr lang="zh-CN" altLang="en-US" sz="1600" dirty="0"/>
              <a:t>退票费等选择“其他发票”</a:t>
            </a:r>
            <a:endParaRPr lang="en-US" altLang="zh-CN" sz="1600" dirty="0"/>
          </a:p>
        </p:txBody>
      </p:sp>
      <p:sp>
        <p:nvSpPr>
          <p:cNvPr id="181" name="文本框 180">
            <a:extLst>
              <a:ext uri="{FF2B5EF4-FFF2-40B4-BE49-F238E27FC236}">
                <a16:creationId xmlns="" xmlns:a16="http://schemas.microsoft.com/office/drawing/2014/main" id="{343CF098-94E4-4812-8C01-5A9F70A64ECA}"/>
              </a:ext>
            </a:extLst>
          </p:cNvPr>
          <p:cNvSpPr txBox="1"/>
          <p:nvPr/>
        </p:nvSpPr>
        <p:spPr>
          <a:xfrm>
            <a:off x="6353292" y="5215472"/>
            <a:ext cx="2679799" cy="1077218"/>
          </a:xfrm>
          <a:prstGeom prst="rect">
            <a:avLst/>
          </a:prstGeom>
          <a:noFill/>
        </p:spPr>
        <p:txBody>
          <a:bodyPr wrap="square" rtlCol="0">
            <a:spAutoFit/>
          </a:bodyPr>
          <a:lstStyle/>
          <a:p>
            <a:r>
              <a:rPr lang="en-US" altLang="zh-CN" sz="1600" dirty="0"/>
              <a:t>a:</a:t>
            </a:r>
            <a:r>
              <a:rPr lang="zh-CN" altLang="en-US" sz="1600" dirty="0"/>
              <a:t>同时满足</a:t>
            </a:r>
            <a:r>
              <a:rPr lang="en-US" altLang="zh-CN" sz="1600" dirty="0"/>
              <a:t>A</a:t>
            </a:r>
            <a:r>
              <a:rPr lang="zh-CN" altLang="en-US" sz="1600" dirty="0"/>
              <a:t>和</a:t>
            </a:r>
            <a:r>
              <a:rPr lang="en-US" altLang="zh-CN" sz="1600" dirty="0"/>
              <a:t>B</a:t>
            </a:r>
            <a:r>
              <a:rPr lang="zh-CN" altLang="en-US" sz="1600" dirty="0"/>
              <a:t>要求的发票类别选择为“公路、水路等客票（注明身份信息）”</a:t>
            </a:r>
            <a:endParaRPr lang="en-US" altLang="zh-CN" sz="1600" dirty="0"/>
          </a:p>
          <a:p>
            <a:r>
              <a:rPr lang="en-US" altLang="zh-CN" sz="1600" dirty="0"/>
              <a:t>b:</a:t>
            </a:r>
            <a:r>
              <a:rPr lang="zh-CN" altLang="en-US" sz="1600" dirty="0"/>
              <a:t>不满足选择为“其他发票”</a:t>
            </a:r>
            <a:endParaRPr lang="en-US" altLang="zh-CN" sz="1600" dirty="0"/>
          </a:p>
        </p:txBody>
      </p:sp>
      <p:sp>
        <p:nvSpPr>
          <p:cNvPr id="182" name="文本框 181">
            <a:extLst>
              <a:ext uri="{FF2B5EF4-FFF2-40B4-BE49-F238E27FC236}">
                <a16:creationId xmlns="" xmlns:a16="http://schemas.microsoft.com/office/drawing/2014/main" id="{119D173D-2EB9-49C9-B7B7-7131F6DEC424}"/>
              </a:ext>
            </a:extLst>
          </p:cNvPr>
          <p:cNvSpPr txBox="1"/>
          <p:nvPr/>
        </p:nvSpPr>
        <p:spPr>
          <a:xfrm>
            <a:off x="9254263" y="5198612"/>
            <a:ext cx="2679799" cy="1323439"/>
          </a:xfrm>
          <a:prstGeom prst="rect">
            <a:avLst/>
          </a:prstGeom>
          <a:noFill/>
        </p:spPr>
        <p:txBody>
          <a:bodyPr wrap="square" rtlCol="0">
            <a:spAutoFit/>
          </a:bodyPr>
          <a:lstStyle/>
          <a:p>
            <a:r>
              <a:rPr lang="en-US" altLang="zh-CN" sz="1600" dirty="0"/>
              <a:t>a:</a:t>
            </a:r>
            <a:r>
              <a:rPr lang="zh-CN" altLang="en-US" sz="1600" dirty="0"/>
              <a:t>满足以上</a:t>
            </a:r>
            <a:r>
              <a:rPr lang="en-US" altLang="zh-CN" sz="1600" dirty="0"/>
              <a:t>4</a:t>
            </a:r>
            <a:r>
              <a:rPr lang="zh-CN" altLang="en-US" sz="1600" dirty="0"/>
              <a:t>个要求的发票类别选择为“旅客运输服务电子发票”</a:t>
            </a:r>
            <a:endParaRPr lang="en-US" altLang="zh-CN" sz="1600" dirty="0"/>
          </a:p>
          <a:p>
            <a:r>
              <a:rPr lang="en-US" altLang="zh-CN" sz="1600" dirty="0"/>
              <a:t>b:</a:t>
            </a:r>
            <a:r>
              <a:rPr lang="zh-CN" altLang="en-US" sz="1600" dirty="0"/>
              <a:t>发票项目根据票面上的税率选择即可</a:t>
            </a:r>
            <a:endParaRPr lang="en-US" altLang="zh-CN" sz="1600" dirty="0"/>
          </a:p>
        </p:txBody>
      </p:sp>
      <p:sp>
        <p:nvSpPr>
          <p:cNvPr id="45" name="文本框 36">
            <a:extLst>
              <a:ext uri="{FF2B5EF4-FFF2-40B4-BE49-F238E27FC236}">
                <a16:creationId xmlns="" xmlns:a16="http://schemas.microsoft.com/office/drawing/2014/main" id="{5B6AC645-F4AF-46EC-9F49-42A82DC8260D}"/>
              </a:ext>
            </a:extLst>
          </p:cNvPr>
          <p:cNvSpPr txBox="1"/>
          <p:nvPr/>
        </p:nvSpPr>
        <p:spPr>
          <a:xfrm>
            <a:off x="0" y="0"/>
            <a:ext cx="1787237" cy="369332"/>
          </a:xfrm>
          <a:prstGeom prst="rect">
            <a:avLst/>
          </a:prstGeom>
          <a:noFill/>
        </p:spPr>
        <p:txBody>
          <a:bodyPr wrap="square" rtlCol="0">
            <a:spAutoFit/>
          </a:bodyPr>
          <a:lstStyle/>
          <a:p>
            <a:r>
              <a:rPr lang="en-US" altLang="zh-CN" dirty="0" smtClean="0">
                <a:solidFill>
                  <a:srgbClr val="FF0000"/>
                </a:solidFill>
              </a:rPr>
              <a:t>2019</a:t>
            </a:r>
            <a:r>
              <a:rPr lang="zh-CN" altLang="en-US" dirty="0" smtClean="0">
                <a:solidFill>
                  <a:srgbClr val="FF0000"/>
                </a:solidFill>
              </a:rPr>
              <a:t>年</a:t>
            </a:r>
            <a:r>
              <a:rPr lang="en-US" altLang="zh-CN" dirty="0">
                <a:solidFill>
                  <a:srgbClr val="FF0000"/>
                </a:solidFill>
              </a:rPr>
              <a:t>4</a:t>
            </a:r>
            <a:r>
              <a:rPr lang="zh-CN" altLang="en-US" dirty="0" smtClean="0">
                <a:solidFill>
                  <a:srgbClr val="FF0000"/>
                </a:solidFill>
              </a:rPr>
              <a:t>月</a:t>
            </a:r>
            <a:endParaRPr lang="zh-CN" altLang="en-US" dirty="0">
              <a:solidFill>
                <a:srgbClr val="FF0000"/>
              </a:solidFill>
            </a:endParaRPr>
          </a:p>
        </p:txBody>
      </p:sp>
    </p:spTree>
    <p:extLst>
      <p:ext uri="{BB962C8B-B14F-4D97-AF65-F5344CB8AC3E}">
        <p14:creationId xmlns:p14="http://schemas.microsoft.com/office/powerpoint/2010/main" val="264262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92377EC1-9901-4B0B-8740-E89AA8ABC959}"/>
              </a:ext>
            </a:extLst>
          </p:cNvPr>
          <p:cNvSpPr txBox="1"/>
          <p:nvPr/>
        </p:nvSpPr>
        <p:spPr>
          <a:xfrm>
            <a:off x="2304712" y="5564556"/>
            <a:ext cx="9434817" cy="646331"/>
          </a:xfrm>
          <a:prstGeom prst="rect">
            <a:avLst/>
          </a:prstGeom>
          <a:noFill/>
        </p:spPr>
        <p:txBody>
          <a:bodyPr wrap="square" rtlCol="0">
            <a:spAutoFit/>
          </a:bodyPr>
          <a:lstStyle/>
          <a:p>
            <a:pPr>
              <a:lnSpc>
                <a:spcPct val="150000"/>
              </a:lnSpc>
            </a:pPr>
            <a:r>
              <a:rPr lang="zh-CN" altLang="en-US" b="1" dirty="0" smtClean="0">
                <a:latin typeface="幼圆" panose="02010509060101010101" pitchFamily="49" charset="-122"/>
                <a:ea typeface="幼圆" panose="02010509060101010101" pitchFamily="49" charset="-122"/>
              </a:rPr>
              <a:t>填写发票明细行时请</a:t>
            </a:r>
            <a:r>
              <a:rPr lang="zh-CN" altLang="en-US" sz="2400" b="1" dirty="0" smtClean="0">
                <a:solidFill>
                  <a:srgbClr val="FF0000"/>
                </a:solidFill>
                <a:latin typeface="幼圆" panose="02010509060101010101" pitchFamily="49" charset="-122"/>
                <a:ea typeface="幼圆" panose="02010509060101010101" pitchFamily="49" charset="-122"/>
              </a:rPr>
              <a:t>一张发票</a:t>
            </a:r>
            <a:r>
              <a:rPr lang="zh-CN" altLang="en-US" b="1" dirty="0" smtClean="0">
                <a:latin typeface="幼圆" panose="02010509060101010101" pitchFamily="49" charset="-122"/>
                <a:ea typeface="幼圆" panose="02010509060101010101" pitchFamily="49" charset="-122"/>
              </a:rPr>
              <a:t>对应填写</a:t>
            </a:r>
            <a:r>
              <a:rPr lang="zh-CN" altLang="en-US" sz="2400" b="1" dirty="0" smtClean="0">
                <a:solidFill>
                  <a:srgbClr val="FF0000"/>
                </a:solidFill>
                <a:latin typeface="幼圆" panose="02010509060101010101" pitchFamily="49" charset="-122"/>
                <a:ea typeface="幼圆" panose="02010509060101010101" pitchFamily="49" charset="-122"/>
              </a:rPr>
              <a:t>一个明细行</a:t>
            </a:r>
            <a:r>
              <a:rPr lang="zh-CN" altLang="en-US" b="1" dirty="0" smtClean="0">
                <a:latin typeface="幼圆" panose="02010509060101010101" pitchFamily="49" charset="-122"/>
                <a:ea typeface="幼圆" panose="02010509060101010101" pitchFamily="49" charset="-122"/>
              </a:rPr>
              <a:t>，请勿加总金额填写。</a:t>
            </a:r>
            <a:endParaRPr lang="zh-CN" altLang="en-US" b="1" dirty="0">
              <a:latin typeface="幼圆" panose="02010509060101010101" pitchFamily="49" charset="-122"/>
              <a:ea typeface="幼圆" panose="02010509060101010101" pitchFamily="49" charset="-122"/>
            </a:endParaRPr>
          </a:p>
        </p:txBody>
      </p:sp>
      <p:sp>
        <p:nvSpPr>
          <p:cNvPr id="10" name="文本框 9">
            <a:extLst>
              <a:ext uri="{FF2B5EF4-FFF2-40B4-BE49-F238E27FC236}">
                <a16:creationId xmlns="" xmlns:a16="http://schemas.microsoft.com/office/drawing/2014/main" id="{D2980207-9208-488D-9AB2-CC1590A0EB50}"/>
              </a:ext>
            </a:extLst>
          </p:cNvPr>
          <p:cNvSpPr txBox="1"/>
          <p:nvPr/>
        </p:nvSpPr>
        <p:spPr>
          <a:xfrm>
            <a:off x="2304712" y="2874256"/>
            <a:ext cx="908455" cy="465640"/>
          </a:xfrm>
          <a:prstGeom prst="rect">
            <a:avLst/>
          </a:prstGeom>
          <a:noFill/>
        </p:spPr>
        <p:txBody>
          <a:bodyPr wrap="square" rtlCol="0">
            <a:spAutoFit/>
          </a:bodyPr>
          <a:lstStyle/>
          <a:p>
            <a:pPr>
              <a:lnSpc>
                <a:spcPct val="150000"/>
              </a:lnSpc>
            </a:pPr>
            <a:r>
              <a:rPr lang="zh-CN" altLang="en-US" b="1" dirty="0" smtClean="0">
                <a:solidFill>
                  <a:srgbClr val="FF0000"/>
                </a:solidFill>
              </a:rPr>
              <a:t>例如</a:t>
            </a:r>
            <a:endParaRPr lang="zh-CN" altLang="en-US" dirty="0"/>
          </a:p>
        </p:txBody>
      </p:sp>
      <p:grpSp>
        <p:nvGrpSpPr>
          <p:cNvPr id="8" name="组合 7">
            <a:extLst>
              <a:ext uri="{FF2B5EF4-FFF2-40B4-BE49-F238E27FC236}">
                <a16:creationId xmlns="" xmlns:a16="http://schemas.microsoft.com/office/drawing/2014/main" id="{2A270F59-1435-4748-A752-522DE7165606}"/>
              </a:ext>
            </a:extLst>
          </p:cNvPr>
          <p:cNvGrpSpPr>
            <a:grpSpLocks/>
          </p:cNvGrpSpPr>
          <p:nvPr/>
        </p:nvGrpSpPr>
        <p:grpSpPr bwMode="auto">
          <a:xfrm>
            <a:off x="176212" y="2146195"/>
            <a:ext cx="2785121" cy="4064692"/>
            <a:chOff x="0" y="0"/>
            <a:chExt cx="4884738" cy="7027862"/>
          </a:xfrm>
        </p:grpSpPr>
        <p:sp>
          <p:nvSpPr>
            <p:cNvPr id="12" name="Freeform 25">
              <a:extLst>
                <a:ext uri="{FF2B5EF4-FFF2-40B4-BE49-F238E27FC236}">
                  <a16:creationId xmlns="" xmlns:a16="http://schemas.microsoft.com/office/drawing/2014/main" id="{CBB5FFF2-8285-4EA2-AA55-DC8E6B6B7BB8}"/>
                </a:ext>
              </a:extLst>
            </p:cNvPr>
            <p:cNvSpPr>
              <a:spLocks noChangeArrowheads="1"/>
            </p:cNvSpPr>
            <p:nvPr/>
          </p:nvSpPr>
          <p:spPr bwMode="auto">
            <a:xfrm>
              <a:off x="0" y="2371725"/>
              <a:ext cx="746125" cy="2246313"/>
            </a:xfrm>
            <a:custGeom>
              <a:avLst/>
              <a:gdLst>
                <a:gd name="T0" fmla="*/ 1771282003 w 199"/>
                <a:gd name="T1" fmla="*/ 2147483647 h 598"/>
                <a:gd name="T2" fmla="*/ 562312045 w 199"/>
                <a:gd name="T3" fmla="*/ 2147483647 h 598"/>
                <a:gd name="T4" fmla="*/ 1644763199 w 199"/>
                <a:gd name="T5" fmla="*/ 0 h 598"/>
                <a:gd name="T6" fmla="*/ 2147483647 w 199"/>
                <a:gd name="T7" fmla="*/ 296317984 h 598"/>
                <a:gd name="T8" fmla="*/ 1771282003 w 199"/>
                <a:gd name="T9" fmla="*/ 2147483647 h 598"/>
                <a:gd name="T10" fmla="*/ 0 60000 65536"/>
                <a:gd name="T11" fmla="*/ 0 60000 65536"/>
                <a:gd name="T12" fmla="*/ 0 60000 65536"/>
                <a:gd name="T13" fmla="*/ 0 60000 65536"/>
                <a:gd name="T14" fmla="*/ 0 60000 65536"/>
                <a:gd name="T15" fmla="*/ 0 w 199"/>
                <a:gd name="T16" fmla="*/ 0 h 598"/>
                <a:gd name="T17" fmla="*/ 199 w 199"/>
                <a:gd name="T18" fmla="*/ 598 h 598"/>
              </a:gdLst>
              <a:ahLst/>
              <a:cxnLst>
                <a:cxn ang="T10">
                  <a:pos x="T0" y="T1"/>
                </a:cxn>
                <a:cxn ang="T11">
                  <a:pos x="T2" y="T3"/>
                </a:cxn>
                <a:cxn ang="T12">
                  <a:pos x="T4" y="T5"/>
                </a:cxn>
                <a:cxn ang="T13">
                  <a:pos x="T6" y="T7"/>
                </a:cxn>
                <a:cxn ang="T14">
                  <a:pos x="T8" y="T9"/>
                </a:cxn>
              </a:cxnLst>
              <a:rect l="T15" t="T16" r="T17" b="T18"/>
              <a:pathLst>
                <a:path w="199" h="598">
                  <a:moveTo>
                    <a:pt x="126" y="590"/>
                  </a:moveTo>
                  <a:cubicBezTo>
                    <a:pt x="98" y="593"/>
                    <a:pt x="69" y="596"/>
                    <a:pt x="40" y="598"/>
                  </a:cubicBezTo>
                  <a:cubicBezTo>
                    <a:pt x="0" y="397"/>
                    <a:pt x="27" y="192"/>
                    <a:pt x="117" y="0"/>
                  </a:cubicBezTo>
                  <a:cubicBezTo>
                    <a:pt x="144" y="7"/>
                    <a:pt x="172" y="14"/>
                    <a:pt x="199" y="21"/>
                  </a:cubicBezTo>
                  <a:cubicBezTo>
                    <a:pt x="113" y="204"/>
                    <a:pt x="88" y="398"/>
                    <a:pt x="126" y="590"/>
                  </a:cubicBezTo>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nvGrpSpPr>
            <p:cNvPr id="13" name="组合 1">
              <a:extLst>
                <a:ext uri="{FF2B5EF4-FFF2-40B4-BE49-F238E27FC236}">
                  <a16:creationId xmlns="" xmlns:a16="http://schemas.microsoft.com/office/drawing/2014/main" id="{07A2DA2A-EC97-40ED-BD37-FFDDC2C206BA}"/>
                </a:ext>
              </a:extLst>
            </p:cNvPr>
            <p:cNvGrpSpPr>
              <a:grpSpLocks/>
            </p:cNvGrpSpPr>
            <p:nvPr/>
          </p:nvGrpSpPr>
          <p:grpSpPr bwMode="auto">
            <a:xfrm>
              <a:off x="152400" y="0"/>
              <a:ext cx="4732338" cy="7027862"/>
              <a:chOff x="0" y="0"/>
              <a:chExt cx="4732338" cy="7027862"/>
            </a:xfrm>
          </p:grpSpPr>
          <p:sp>
            <p:nvSpPr>
              <p:cNvPr id="14" name="Freeform 12">
                <a:extLst>
                  <a:ext uri="{FF2B5EF4-FFF2-40B4-BE49-F238E27FC236}">
                    <a16:creationId xmlns="" xmlns:a16="http://schemas.microsoft.com/office/drawing/2014/main" id="{693337BA-4961-4ACA-9A18-60806496F970}"/>
                  </a:ext>
                </a:extLst>
              </p:cNvPr>
              <p:cNvSpPr>
                <a:spLocks noChangeArrowheads="1"/>
              </p:cNvSpPr>
              <p:nvPr/>
            </p:nvSpPr>
            <p:spPr bwMode="auto">
              <a:xfrm>
                <a:off x="2219325" y="2063750"/>
                <a:ext cx="1671638" cy="1325563"/>
              </a:xfrm>
              <a:custGeom>
                <a:avLst/>
                <a:gdLst>
                  <a:gd name="T0" fmla="*/ 804339615 w 445"/>
                  <a:gd name="T1" fmla="*/ 1156285225 h 353"/>
                  <a:gd name="T2" fmla="*/ 2147483647 w 445"/>
                  <a:gd name="T3" fmla="*/ 2147483647 h 353"/>
                  <a:gd name="T4" fmla="*/ 2147483647 w 445"/>
                  <a:gd name="T5" fmla="*/ 0 h 353"/>
                  <a:gd name="T6" fmla="*/ 2147483647 w 445"/>
                  <a:gd name="T7" fmla="*/ 549939664 h 353"/>
                  <a:gd name="T8" fmla="*/ 2147483647 w 445"/>
                  <a:gd name="T9" fmla="*/ 2147483647 h 353"/>
                  <a:gd name="T10" fmla="*/ 2147483647 w 445"/>
                  <a:gd name="T11" fmla="*/ 2147483647 h 353"/>
                  <a:gd name="T12" fmla="*/ 2147483647 w 445"/>
                  <a:gd name="T13" fmla="*/ 2147483647 h 353"/>
                  <a:gd name="T14" fmla="*/ 2147483647 w 445"/>
                  <a:gd name="T15" fmla="*/ 2147483647 h 353"/>
                  <a:gd name="T16" fmla="*/ 0 w 445"/>
                  <a:gd name="T17" fmla="*/ 2129259733 h 353"/>
                  <a:gd name="T18" fmla="*/ 804339615 w 445"/>
                  <a:gd name="T19" fmla="*/ 1156285225 h 3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
                  <a:gd name="T31" fmla="*/ 0 h 353"/>
                  <a:gd name="T32" fmla="*/ 445 w 445"/>
                  <a:gd name="T33" fmla="*/ 353 h 3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 h="353">
                    <a:moveTo>
                      <a:pt x="57" y="82"/>
                    </a:moveTo>
                    <a:cubicBezTo>
                      <a:pt x="247" y="239"/>
                      <a:pt x="247" y="239"/>
                      <a:pt x="247" y="239"/>
                    </a:cubicBezTo>
                    <a:cubicBezTo>
                      <a:pt x="366" y="0"/>
                      <a:pt x="366" y="0"/>
                      <a:pt x="366" y="0"/>
                    </a:cubicBezTo>
                    <a:cubicBezTo>
                      <a:pt x="445" y="39"/>
                      <a:pt x="445" y="39"/>
                      <a:pt x="445" y="39"/>
                    </a:cubicBezTo>
                    <a:cubicBezTo>
                      <a:pt x="301" y="328"/>
                      <a:pt x="301" y="328"/>
                      <a:pt x="301" y="328"/>
                    </a:cubicBezTo>
                    <a:cubicBezTo>
                      <a:pt x="295" y="340"/>
                      <a:pt x="284" y="349"/>
                      <a:pt x="271" y="352"/>
                    </a:cubicBezTo>
                    <a:cubicBezTo>
                      <a:pt x="268" y="352"/>
                      <a:pt x="264" y="353"/>
                      <a:pt x="261" y="353"/>
                    </a:cubicBezTo>
                    <a:cubicBezTo>
                      <a:pt x="251" y="353"/>
                      <a:pt x="241" y="349"/>
                      <a:pt x="233" y="343"/>
                    </a:cubicBezTo>
                    <a:cubicBezTo>
                      <a:pt x="0" y="151"/>
                      <a:pt x="0" y="151"/>
                      <a:pt x="0" y="151"/>
                    </a:cubicBezTo>
                    <a:lnTo>
                      <a:pt x="57" y="82"/>
                    </a:lnTo>
                    <a:close/>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5" name="Rectangle 13">
                <a:extLst>
                  <a:ext uri="{FF2B5EF4-FFF2-40B4-BE49-F238E27FC236}">
                    <a16:creationId xmlns="" xmlns:a16="http://schemas.microsoft.com/office/drawing/2014/main" id="{706EFAAF-D92E-4E8C-B705-1C1F7993A090}"/>
                  </a:ext>
                </a:extLst>
              </p:cNvPr>
              <p:cNvSpPr>
                <a:spLocks noChangeArrowheads="1"/>
              </p:cNvSpPr>
              <p:nvPr/>
            </p:nvSpPr>
            <p:spPr bwMode="auto">
              <a:xfrm>
                <a:off x="1030288" y="2052637"/>
                <a:ext cx="679450" cy="177800"/>
              </a:xfrm>
              <a:prstGeom prst="rect">
                <a:avLst/>
              </a:prstGeom>
              <a:solidFill>
                <a:srgbClr val="F4C8A9"/>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16" name="Freeform 14">
                <a:extLst>
                  <a:ext uri="{FF2B5EF4-FFF2-40B4-BE49-F238E27FC236}">
                    <a16:creationId xmlns="" xmlns:a16="http://schemas.microsoft.com/office/drawing/2014/main" id="{43B51505-9F80-4C10-BAC2-0CC29B1611BC}"/>
                  </a:ext>
                </a:extLst>
              </p:cNvPr>
              <p:cNvSpPr>
                <a:spLocks noChangeArrowheads="1"/>
              </p:cNvSpPr>
              <p:nvPr/>
            </p:nvSpPr>
            <p:spPr bwMode="auto">
              <a:xfrm>
                <a:off x="376238" y="495300"/>
                <a:ext cx="1204913" cy="1681163"/>
              </a:xfrm>
              <a:custGeom>
                <a:avLst/>
                <a:gdLst>
                  <a:gd name="T0" fmla="*/ 2147483647 w 321"/>
                  <a:gd name="T1" fmla="*/ 2147483647 h 448"/>
                  <a:gd name="T2" fmla="*/ 2147483647 w 321"/>
                  <a:gd name="T3" fmla="*/ 2147483647 h 448"/>
                  <a:gd name="T4" fmla="*/ 2147483647 w 321"/>
                  <a:gd name="T5" fmla="*/ 450622983 h 448"/>
                  <a:gd name="T6" fmla="*/ 2147483647 w 321"/>
                  <a:gd name="T7" fmla="*/ 0 h 448"/>
                  <a:gd name="T8" fmla="*/ 2147483647 w 321"/>
                  <a:gd name="T9" fmla="*/ 0 h 448"/>
                  <a:gd name="T10" fmla="*/ 887649272 w 321"/>
                  <a:gd name="T11" fmla="*/ 0 h 448"/>
                  <a:gd name="T12" fmla="*/ 803113928 w 321"/>
                  <a:gd name="T13" fmla="*/ 2147483647 h 448"/>
                  <a:gd name="T14" fmla="*/ 774931726 w 321"/>
                  <a:gd name="T15" fmla="*/ 2147483647 h 448"/>
                  <a:gd name="T16" fmla="*/ 0 w 321"/>
                  <a:gd name="T17" fmla="*/ 2147483647 h 448"/>
                  <a:gd name="T18" fmla="*/ 774931726 w 321"/>
                  <a:gd name="T19" fmla="*/ 2147483647 h 448"/>
                  <a:gd name="T20" fmla="*/ 817201275 w 321"/>
                  <a:gd name="T21" fmla="*/ 2147483647 h 448"/>
                  <a:gd name="T22" fmla="*/ 817201275 w 321"/>
                  <a:gd name="T23" fmla="*/ 2147483647 h 448"/>
                  <a:gd name="T24" fmla="*/ 817201275 w 321"/>
                  <a:gd name="T25" fmla="*/ 2147483647 h 448"/>
                  <a:gd name="T26" fmla="*/ 2147483647 w 321"/>
                  <a:gd name="T27" fmla="*/ 2147483647 h 448"/>
                  <a:gd name="T28" fmla="*/ 2147483647 w 321"/>
                  <a:gd name="T29" fmla="*/ 2147483647 h 448"/>
                  <a:gd name="T30" fmla="*/ 2147483647 w 321"/>
                  <a:gd name="T31" fmla="*/ 2147483647 h 448"/>
                  <a:gd name="T32" fmla="*/ 2147483647 w 321"/>
                  <a:gd name="T33" fmla="*/ 2147483647 h 448"/>
                  <a:gd name="T34" fmla="*/ 2147483647 w 321"/>
                  <a:gd name="T35" fmla="*/ 2147483647 h 448"/>
                  <a:gd name="T36" fmla="*/ 2147483647 w 321"/>
                  <a:gd name="T37" fmla="*/ 2147483647 h 4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1"/>
                  <a:gd name="T58" fmla="*/ 0 h 448"/>
                  <a:gd name="T59" fmla="*/ 321 w 321"/>
                  <a:gd name="T60" fmla="*/ 448 h 4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1" h="448">
                    <a:moveTo>
                      <a:pt x="303" y="310"/>
                    </a:moveTo>
                    <a:cubicBezTo>
                      <a:pt x="277" y="296"/>
                      <a:pt x="277" y="296"/>
                      <a:pt x="277" y="296"/>
                    </a:cubicBezTo>
                    <a:cubicBezTo>
                      <a:pt x="277" y="32"/>
                      <a:pt x="277" y="32"/>
                      <a:pt x="277" y="32"/>
                    </a:cubicBezTo>
                    <a:cubicBezTo>
                      <a:pt x="277" y="32"/>
                      <a:pt x="295" y="24"/>
                      <a:pt x="321" y="0"/>
                    </a:cubicBezTo>
                    <a:cubicBezTo>
                      <a:pt x="261" y="0"/>
                      <a:pt x="261" y="0"/>
                      <a:pt x="261" y="0"/>
                    </a:cubicBezTo>
                    <a:cubicBezTo>
                      <a:pt x="63" y="0"/>
                      <a:pt x="63" y="0"/>
                      <a:pt x="63" y="0"/>
                    </a:cubicBezTo>
                    <a:cubicBezTo>
                      <a:pt x="63" y="0"/>
                      <a:pt x="58" y="89"/>
                      <a:pt x="57" y="171"/>
                    </a:cubicBezTo>
                    <a:cubicBezTo>
                      <a:pt x="56" y="171"/>
                      <a:pt x="56" y="172"/>
                      <a:pt x="55" y="172"/>
                    </a:cubicBezTo>
                    <a:cubicBezTo>
                      <a:pt x="24" y="172"/>
                      <a:pt x="0" y="196"/>
                      <a:pt x="0" y="224"/>
                    </a:cubicBezTo>
                    <a:cubicBezTo>
                      <a:pt x="0" y="252"/>
                      <a:pt x="24" y="275"/>
                      <a:pt x="55" y="275"/>
                    </a:cubicBezTo>
                    <a:cubicBezTo>
                      <a:pt x="56" y="275"/>
                      <a:pt x="57" y="275"/>
                      <a:pt x="58" y="275"/>
                    </a:cubicBezTo>
                    <a:cubicBezTo>
                      <a:pt x="58" y="275"/>
                      <a:pt x="58" y="276"/>
                      <a:pt x="58" y="276"/>
                    </a:cubicBezTo>
                    <a:cubicBezTo>
                      <a:pt x="58" y="276"/>
                      <a:pt x="58" y="275"/>
                      <a:pt x="58" y="275"/>
                    </a:cubicBezTo>
                    <a:cubicBezTo>
                      <a:pt x="58" y="275"/>
                      <a:pt x="112" y="411"/>
                      <a:pt x="211" y="446"/>
                    </a:cubicBezTo>
                    <a:cubicBezTo>
                      <a:pt x="212" y="446"/>
                      <a:pt x="212" y="446"/>
                      <a:pt x="212" y="446"/>
                    </a:cubicBezTo>
                    <a:cubicBezTo>
                      <a:pt x="224" y="448"/>
                      <a:pt x="261" y="446"/>
                      <a:pt x="261" y="446"/>
                    </a:cubicBezTo>
                    <a:cubicBezTo>
                      <a:pt x="261" y="446"/>
                      <a:pt x="268" y="446"/>
                      <a:pt x="277" y="447"/>
                    </a:cubicBezTo>
                    <a:cubicBezTo>
                      <a:pt x="277" y="326"/>
                      <a:pt x="277" y="326"/>
                      <a:pt x="277" y="326"/>
                    </a:cubicBezTo>
                    <a:lnTo>
                      <a:pt x="303" y="310"/>
                    </a:lnTo>
                    <a:close/>
                  </a:path>
                </a:pathLst>
              </a:custGeom>
              <a:solidFill>
                <a:srgbClr val="FDD0A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7" name="Freeform 15">
                <a:extLst>
                  <a:ext uri="{FF2B5EF4-FFF2-40B4-BE49-F238E27FC236}">
                    <a16:creationId xmlns="" xmlns:a16="http://schemas.microsoft.com/office/drawing/2014/main" id="{225EBEFC-A7C4-4BEF-B87A-C730DA475B5D}"/>
                  </a:ext>
                </a:extLst>
              </p:cNvPr>
              <p:cNvSpPr>
                <a:spLocks noChangeArrowheads="1"/>
              </p:cNvSpPr>
              <p:nvPr/>
            </p:nvSpPr>
            <p:spPr bwMode="auto">
              <a:xfrm>
                <a:off x="1465263" y="2151062"/>
                <a:ext cx="120650" cy="22225"/>
              </a:xfrm>
              <a:custGeom>
                <a:avLst/>
                <a:gdLst>
                  <a:gd name="T0" fmla="*/ 284304184 w 32"/>
                  <a:gd name="T1" fmla="*/ 68604871 h 6"/>
                  <a:gd name="T2" fmla="*/ 454888203 w 32"/>
                  <a:gd name="T3" fmla="*/ 0 h 6"/>
                  <a:gd name="T4" fmla="*/ 0 w 32"/>
                  <a:gd name="T5" fmla="*/ 82325104 h 6"/>
                  <a:gd name="T6" fmla="*/ 284304184 w 32"/>
                  <a:gd name="T7" fmla="*/ 68604871 h 6"/>
                  <a:gd name="T8" fmla="*/ 0 60000 65536"/>
                  <a:gd name="T9" fmla="*/ 0 60000 65536"/>
                  <a:gd name="T10" fmla="*/ 0 60000 65536"/>
                  <a:gd name="T11" fmla="*/ 0 60000 65536"/>
                  <a:gd name="T12" fmla="*/ 0 w 32"/>
                  <a:gd name="T13" fmla="*/ 0 h 6"/>
                  <a:gd name="T14" fmla="*/ 32 w 32"/>
                  <a:gd name="T15" fmla="*/ 6 h 6"/>
                </a:gdLst>
                <a:ahLst/>
                <a:cxnLst>
                  <a:cxn ang="T8">
                    <a:pos x="T0" y="T1"/>
                  </a:cxn>
                  <a:cxn ang="T9">
                    <a:pos x="T2" y="T3"/>
                  </a:cxn>
                  <a:cxn ang="T10">
                    <a:pos x="T4" y="T5"/>
                  </a:cxn>
                  <a:cxn ang="T11">
                    <a:pos x="T6" y="T7"/>
                  </a:cxn>
                </a:cxnLst>
                <a:rect l="T12" t="T13" r="T14" b="T15"/>
                <a:pathLst>
                  <a:path w="32" h="6">
                    <a:moveTo>
                      <a:pt x="20" y="5"/>
                    </a:moveTo>
                    <a:cubicBezTo>
                      <a:pt x="24" y="4"/>
                      <a:pt x="28" y="2"/>
                      <a:pt x="32" y="0"/>
                    </a:cubicBezTo>
                    <a:cubicBezTo>
                      <a:pt x="19" y="3"/>
                      <a:pt x="8" y="5"/>
                      <a:pt x="0" y="6"/>
                    </a:cubicBezTo>
                    <a:cubicBezTo>
                      <a:pt x="8" y="6"/>
                      <a:pt x="16" y="6"/>
                      <a:pt x="20" y="5"/>
                    </a:cubicBezTo>
                    <a:close/>
                  </a:path>
                </a:pathLst>
              </a:custGeom>
              <a:solidFill>
                <a:srgbClr val="FDD0A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Freeform 16">
                <a:extLst>
                  <a:ext uri="{FF2B5EF4-FFF2-40B4-BE49-F238E27FC236}">
                    <a16:creationId xmlns="" xmlns:a16="http://schemas.microsoft.com/office/drawing/2014/main" id="{41B29171-316B-4BDA-895D-9BFAB7C17D91}"/>
                  </a:ext>
                </a:extLst>
              </p:cNvPr>
              <p:cNvSpPr>
                <a:spLocks noChangeArrowheads="1"/>
              </p:cNvSpPr>
              <p:nvPr/>
            </p:nvSpPr>
            <p:spPr bwMode="auto">
              <a:xfrm>
                <a:off x="1412875" y="2173287"/>
                <a:ext cx="49213" cy="7938"/>
              </a:xfrm>
              <a:custGeom>
                <a:avLst/>
                <a:gdLst>
                  <a:gd name="T0" fmla="*/ 0 w 13"/>
                  <a:gd name="T1" fmla="*/ 31505922 h 2"/>
                  <a:gd name="T2" fmla="*/ 186301490 w 13"/>
                  <a:gd name="T3" fmla="*/ 0 h 2"/>
                  <a:gd name="T4" fmla="*/ 0 w 13"/>
                  <a:gd name="T5" fmla="*/ 0 h 2"/>
                  <a:gd name="T6" fmla="*/ 0 w 13"/>
                  <a:gd name="T7" fmla="*/ 31505922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0" y="2"/>
                    </a:moveTo>
                    <a:cubicBezTo>
                      <a:pt x="0" y="2"/>
                      <a:pt x="5" y="1"/>
                      <a:pt x="13" y="0"/>
                    </a:cubicBezTo>
                    <a:cubicBezTo>
                      <a:pt x="9" y="0"/>
                      <a:pt x="4" y="0"/>
                      <a:pt x="0" y="0"/>
                    </a:cubicBezTo>
                    <a:lnTo>
                      <a:pt x="0" y="2"/>
                    </a:lnTo>
                    <a:close/>
                  </a:path>
                </a:pathLst>
              </a:custGeom>
              <a:solidFill>
                <a:srgbClr val="FFE9D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9" name="Freeform 17">
                <a:extLst>
                  <a:ext uri="{FF2B5EF4-FFF2-40B4-BE49-F238E27FC236}">
                    <a16:creationId xmlns="" xmlns:a16="http://schemas.microsoft.com/office/drawing/2014/main" id="{F32351D1-5880-4D34-A554-6ABA79746A9A}"/>
                  </a:ext>
                </a:extLst>
              </p:cNvPr>
              <p:cNvSpPr>
                <a:spLocks noChangeArrowheads="1"/>
              </p:cNvSpPr>
              <p:nvPr/>
            </p:nvSpPr>
            <p:spPr bwMode="auto">
              <a:xfrm>
                <a:off x="1412875" y="495300"/>
                <a:ext cx="923925" cy="1677988"/>
              </a:xfrm>
              <a:custGeom>
                <a:avLst/>
                <a:gdLst>
                  <a:gd name="T0" fmla="*/ 2147483647 w 246"/>
                  <a:gd name="T1" fmla="*/ 2147483647 h 447"/>
                  <a:gd name="T2" fmla="*/ 2147483647 w 246"/>
                  <a:gd name="T3" fmla="*/ 2147483647 h 447"/>
                  <a:gd name="T4" fmla="*/ 2147483647 w 246"/>
                  <a:gd name="T5" fmla="*/ 2147483647 h 447"/>
                  <a:gd name="T6" fmla="*/ 2147483647 w 246"/>
                  <a:gd name="T7" fmla="*/ 2147483647 h 447"/>
                  <a:gd name="T8" fmla="*/ 2147483647 w 246"/>
                  <a:gd name="T9" fmla="*/ 2147483647 h 447"/>
                  <a:gd name="T10" fmla="*/ 2147483647 w 246"/>
                  <a:gd name="T11" fmla="*/ 0 h 447"/>
                  <a:gd name="T12" fmla="*/ 634770277 w 246"/>
                  <a:gd name="T13" fmla="*/ 0 h 447"/>
                  <a:gd name="T14" fmla="*/ 0 w 246"/>
                  <a:gd name="T15" fmla="*/ 450932059 h 447"/>
                  <a:gd name="T16" fmla="*/ 0 w 246"/>
                  <a:gd name="T17" fmla="*/ 2147483647 h 447"/>
                  <a:gd name="T18" fmla="*/ 183376578 w 246"/>
                  <a:gd name="T19" fmla="*/ 2147483647 h 447"/>
                  <a:gd name="T20" fmla="*/ 634770277 w 246"/>
                  <a:gd name="T21" fmla="*/ 2147483647 h 447"/>
                  <a:gd name="T22" fmla="*/ 2147483647 w 246"/>
                  <a:gd name="T23" fmla="*/ 2147483647 h 4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
                  <a:gd name="T37" fmla="*/ 0 h 447"/>
                  <a:gd name="T38" fmla="*/ 246 w 246"/>
                  <a:gd name="T39" fmla="*/ 447 h 4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 h="447">
                    <a:moveTo>
                      <a:pt x="187" y="276"/>
                    </a:moveTo>
                    <a:cubicBezTo>
                      <a:pt x="189" y="276"/>
                      <a:pt x="190" y="276"/>
                      <a:pt x="191" y="276"/>
                    </a:cubicBezTo>
                    <a:cubicBezTo>
                      <a:pt x="221" y="276"/>
                      <a:pt x="246" y="253"/>
                      <a:pt x="246" y="225"/>
                    </a:cubicBezTo>
                    <a:cubicBezTo>
                      <a:pt x="246" y="196"/>
                      <a:pt x="221" y="174"/>
                      <a:pt x="191" y="174"/>
                    </a:cubicBezTo>
                    <a:cubicBezTo>
                      <a:pt x="190" y="174"/>
                      <a:pt x="189" y="171"/>
                      <a:pt x="189" y="171"/>
                    </a:cubicBezTo>
                    <a:cubicBezTo>
                      <a:pt x="187" y="89"/>
                      <a:pt x="182" y="0"/>
                      <a:pt x="182" y="0"/>
                    </a:cubicBezTo>
                    <a:cubicBezTo>
                      <a:pt x="45" y="0"/>
                      <a:pt x="45" y="0"/>
                      <a:pt x="45" y="0"/>
                    </a:cubicBezTo>
                    <a:cubicBezTo>
                      <a:pt x="19" y="24"/>
                      <a:pt x="0" y="32"/>
                      <a:pt x="0" y="32"/>
                    </a:cubicBezTo>
                    <a:cubicBezTo>
                      <a:pt x="0" y="447"/>
                      <a:pt x="0" y="447"/>
                      <a:pt x="0" y="447"/>
                    </a:cubicBezTo>
                    <a:cubicBezTo>
                      <a:pt x="4" y="447"/>
                      <a:pt x="9" y="447"/>
                      <a:pt x="13" y="447"/>
                    </a:cubicBezTo>
                    <a:cubicBezTo>
                      <a:pt x="21" y="446"/>
                      <a:pt x="33" y="444"/>
                      <a:pt x="45" y="441"/>
                    </a:cubicBezTo>
                    <a:cubicBezTo>
                      <a:pt x="137" y="400"/>
                      <a:pt x="187" y="276"/>
                      <a:pt x="187" y="276"/>
                    </a:cubicBezTo>
                    <a:close/>
                  </a:path>
                </a:pathLst>
              </a:custGeom>
              <a:solidFill>
                <a:srgbClr val="FFE9D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0" name="Freeform 18">
                <a:extLst>
                  <a:ext uri="{FF2B5EF4-FFF2-40B4-BE49-F238E27FC236}">
                    <a16:creationId xmlns="" xmlns:a16="http://schemas.microsoft.com/office/drawing/2014/main" id="{51369840-F5B9-436D-8F1C-3ECFDC9EDBF9}"/>
                  </a:ext>
                </a:extLst>
              </p:cNvPr>
              <p:cNvSpPr>
                <a:spLocks noChangeArrowheads="1"/>
              </p:cNvSpPr>
              <p:nvPr/>
            </p:nvSpPr>
            <p:spPr bwMode="auto">
              <a:xfrm>
                <a:off x="1322388" y="4354512"/>
                <a:ext cx="619125" cy="2497138"/>
              </a:xfrm>
              <a:custGeom>
                <a:avLst/>
                <a:gdLst>
                  <a:gd name="T0" fmla="*/ 274697825 w 390"/>
                  <a:gd name="T1" fmla="*/ 2147483647 h 1573"/>
                  <a:gd name="T2" fmla="*/ 846772500 w 390"/>
                  <a:gd name="T3" fmla="*/ 2147483647 h 1573"/>
                  <a:gd name="T4" fmla="*/ 982860938 w 390"/>
                  <a:gd name="T5" fmla="*/ 0 h 1573"/>
                  <a:gd name="T6" fmla="*/ 0 w 390"/>
                  <a:gd name="T7" fmla="*/ 0 h 1573"/>
                  <a:gd name="T8" fmla="*/ 274697825 w 390"/>
                  <a:gd name="T9" fmla="*/ 2147483647 h 1573"/>
                  <a:gd name="T10" fmla="*/ 0 60000 65536"/>
                  <a:gd name="T11" fmla="*/ 0 60000 65536"/>
                  <a:gd name="T12" fmla="*/ 0 60000 65536"/>
                  <a:gd name="T13" fmla="*/ 0 60000 65536"/>
                  <a:gd name="T14" fmla="*/ 0 60000 65536"/>
                  <a:gd name="T15" fmla="*/ 0 w 390"/>
                  <a:gd name="T16" fmla="*/ 0 h 1573"/>
                  <a:gd name="T17" fmla="*/ 390 w 390"/>
                  <a:gd name="T18" fmla="*/ 1573 h 1573"/>
                </a:gdLst>
                <a:ahLst/>
                <a:cxnLst>
                  <a:cxn ang="T10">
                    <a:pos x="T0" y="T1"/>
                  </a:cxn>
                  <a:cxn ang="T11">
                    <a:pos x="T2" y="T3"/>
                  </a:cxn>
                  <a:cxn ang="T12">
                    <a:pos x="T4" y="T5"/>
                  </a:cxn>
                  <a:cxn ang="T13">
                    <a:pos x="T6" y="T7"/>
                  </a:cxn>
                  <a:cxn ang="T14">
                    <a:pos x="T8" y="T9"/>
                  </a:cxn>
                </a:cxnLst>
                <a:rect l="T15" t="T16" r="T17" b="T18"/>
                <a:pathLst>
                  <a:path w="390" h="1573">
                    <a:moveTo>
                      <a:pt x="109" y="1573"/>
                    </a:moveTo>
                    <a:lnTo>
                      <a:pt x="336" y="1573"/>
                    </a:lnTo>
                    <a:lnTo>
                      <a:pt x="390" y="0"/>
                    </a:lnTo>
                    <a:lnTo>
                      <a:pt x="0" y="0"/>
                    </a:lnTo>
                    <a:lnTo>
                      <a:pt x="109" y="1573"/>
                    </a:lnTo>
                    <a:close/>
                  </a:path>
                </a:pathLst>
              </a:custGeom>
              <a:solidFill>
                <a:srgbClr val="3738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9">
                <a:extLst>
                  <a:ext uri="{FF2B5EF4-FFF2-40B4-BE49-F238E27FC236}">
                    <a16:creationId xmlns="" xmlns:a16="http://schemas.microsoft.com/office/drawing/2014/main" id="{3E4C2747-E342-42F8-AEA2-B1F13A642058}"/>
                  </a:ext>
                </a:extLst>
              </p:cNvPr>
              <p:cNvSpPr>
                <a:spLocks noChangeArrowheads="1"/>
              </p:cNvSpPr>
              <p:nvPr/>
            </p:nvSpPr>
            <p:spPr bwMode="auto">
              <a:xfrm>
                <a:off x="793750" y="4354512"/>
                <a:ext cx="622300" cy="2497138"/>
              </a:xfrm>
              <a:custGeom>
                <a:avLst/>
                <a:gdLst>
                  <a:gd name="T0" fmla="*/ 713205013 w 392"/>
                  <a:gd name="T1" fmla="*/ 2147483647 h 1573"/>
                  <a:gd name="T2" fmla="*/ 141128750 w 392"/>
                  <a:gd name="T3" fmla="*/ 2147483647 h 1573"/>
                  <a:gd name="T4" fmla="*/ 0 w 392"/>
                  <a:gd name="T5" fmla="*/ 0 h 1573"/>
                  <a:gd name="T6" fmla="*/ 987901250 w 392"/>
                  <a:gd name="T7" fmla="*/ 0 h 1573"/>
                  <a:gd name="T8" fmla="*/ 713205013 w 392"/>
                  <a:gd name="T9" fmla="*/ 2147483647 h 1573"/>
                  <a:gd name="T10" fmla="*/ 0 60000 65536"/>
                  <a:gd name="T11" fmla="*/ 0 60000 65536"/>
                  <a:gd name="T12" fmla="*/ 0 60000 65536"/>
                  <a:gd name="T13" fmla="*/ 0 60000 65536"/>
                  <a:gd name="T14" fmla="*/ 0 60000 65536"/>
                  <a:gd name="T15" fmla="*/ 0 w 392"/>
                  <a:gd name="T16" fmla="*/ 0 h 1573"/>
                  <a:gd name="T17" fmla="*/ 392 w 392"/>
                  <a:gd name="T18" fmla="*/ 1573 h 1573"/>
                </a:gdLst>
                <a:ahLst/>
                <a:cxnLst>
                  <a:cxn ang="T10">
                    <a:pos x="T0" y="T1"/>
                  </a:cxn>
                  <a:cxn ang="T11">
                    <a:pos x="T2" y="T3"/>
                  </a:cxn>
                  <a:cxn ang="T12">
                    <a:pos x="T4" y="T5"/>
                  </a:cxn>
                  <a:cxn ang="T13">
                    <a:pos x="T6" y="T7"/>
                  </a:cxn>
                  <a:cxn ang="T14">
                    <a:pos x="T8" y="T9"/>
                  </a:cxn>
                </a:cxnLst>
                <a:rect l="T15" t="T16" r="T17" b="T18"/>
                <a:pathLst>
                  <a:path w="392" h="1573">
                    <a:moveTo>
                      <a:pt x="283" y="1573"/>
                    </a:moveTo>
                    <a:lnTo>
                      <a:pt x="56" y="1573"/>
                    </a:lnTo>
                    <a:lnTo>
                      <a:pt x="0" y="0"/>
                    </a:lnTo>
                    <a:lnTo>
                      <a:pt x="392" y="0"/>
                    </a:lnTo>
                    <a:lnTo>
                      <a:pt x="283" y="1573"/>
                    </a:lnTo>
                    <a:close/>
                  </a:path>
                </a:pathLst>
              </a:custGeom>
              <a:solidFill>
                <a:srgbClr val="2D2E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Rectangle 20">
                <a:extLst>
                  <a:ext uri="{FF2B5EF4-FFF2-40B4-BE49-F238E27FC236}">
                    <a16:creationId xmlns="" xmlns:a16="http://schemas.microsoft.com/office/drawing/2014/main" id="{19A3FA1D-56FE-4559-BEF7-674EDFE2B231}"/>
                  </a:ext>
                </a:extLst>
              </p:cNvPr>
              <p:cNvSpPr>
                <a:spLocks noChangeArrowheads="1"/>
              </p:cNvSpPr>
              <p:nvPr/>
            </p:nvSpPr>
            <p:spPr bwMode="auto">
              <a:xfrm>
                <a:off x="739775" y="2371725"/>
                <a:ext cx="1236663" cy="1206500"/>
              </a:xfrm>
              <a:prstGeom prst="rect">
                <a:avLst/>
              </a:prstGeom>
              <a:solidFill>
                <a:srgbClr val="E8E1E5"/>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3" name="Rectangle 21">
                <a:extLst>
                  <a:ext uri="{FF2B5EF4-FFF2-40B4-BE49-F238E27FC236}">
                    <a16:creationId xmlns="" xmlns:a16="http://schemas.microsoft.com/office/drawing/2014/main" id="{CED9809B-D85D-4EE5-8FAC-311B60D143B5}"/>
                  </a:ext>
                </a:extLst>
              </p:cNvPr>
              <p:cNvSpPr>
                <a:spLocks noChangeArrowheads="1"/>
              </p:cNvSpPr>
              <p:nvPr/>
            </p:nvSpPr>
            <p:spPr bwMode="auto">
              <a:xfrm>
                <a:off x="1201738" y="2230437"/>
                <a:ext cx="312738" cy="179388"/>
              </a:xfrm>
              <a:prstGeom prst="rect">
                <a:avLst/>
              </a:prstGeom>
              <a:solidFill>
                <a:srgbClr val="373844"/>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 name="Freeform 22">
                <a:extLst>
                  <a:ext uri="{FF2B5EF4-FFF2-40B4-BE49-F238E27FC236}">
                    <a16:creationId xmlns="" xmlns:a16="http://schemas.microsoft.com/office/drawing/2014/main" id="{3CE7B67B-1425-49FA-AFFD-2FF870E56C4C}"/>
                  </a:ext>
                </a:extLst>
              </p:cNvPr>
              <p:cNvSpPr>
                <a:spLocks noChangeArrowheads="1"/>
              </p:cNvSpPr>
              <p:nvPr/>
            </p:nvSpPr>
            <p:spPr bwMode="auto">
              <a:xfrm>
                <a:off x="1168400" y="2371725"/>
                <a:ext cx="379413" cy="1982788"/>
              </a:xfrm>
              <a:custGeom>
                <a:avLst/>
                <a:gdLst>
                  <a:gd name="T0" fmla="*/ 0 w 239"/>
                  <a:gd name="T1" fmla="*/ 2147483647 h 1249"/>
                  <a:gd name="T2" fmla="*/ 304940102 w 239"/>
                  <a:gd name="T3" fmla="*/ 2147483647 h 1249"/>
                  <a:gd name="T4" fmla="*/ 602318931 w 239"/>
                  <a:gd name="T5" fmla="*/ 2147483647 h 1249"/>
                  <a:gd name="T6" fmla="*/ 388104574 w 239"/>
                  <a:gd name="T7" fmla="*/ 0 h 1249"/>
                  <a:gd name="T8" fmla="*/ 214214357 w 239"/>
                  <a:gd name="T9" fmla="*/ 0 h 1249"/>
                  <a:gd name="T10" fmla="*/ 0 w 239"/>
                  <a:gd name="T11" fmla="*/ 2147483647 h 1249"/>
                  <a:gd name="T12" fmla="*/ 0 60000 65536"/>
                  <a:gd name="T13" fmla="*/ 0 60000 65536"/>
                  <a:gd name="T14" fmla="*/ 0 60000 65536"/>
                  <a:gd name="T15" fmla="*/ 0 60000 65536"/>
                  <a:gd name="T16" fmla="*/ 0 60000 65536"/>
                  <a:gd name="T17" fmla="*/ 0 60000 65536"/>
                  <a:gd name="T18" fmla="*/ 0 w 239"/>
                  <a:gd name="T19" fmla="*/ 0 h 1249"/>
                  <a:gd name="T20" fmla="*/ 239 w 239"/>
                  <a:gd name="T21" fmla="*/ 1249 h 1249"/>
                </a:gdLst>
                <a:ahLst/>
                <a:cxnLst>
                  <a:cxn ang="T12">
                    <a:pos x="T0" y="T1"/>
                  </a:cxn>
                  <a:cxn ang="T13">
                    <a:pos x="T2" y="T3"/>
                  </a:cxn>
                  <a:cxn ang="T14">
                    <a:pos x="T4" y="T5"/>
                  </a:cxn>
                  <a:cxn ang="T15">
                    <a:pos x="T6" y="T7"/>
                  </a:cxn>
                  <a:cxn ang="T16">
                    <a:pos x="T8" y="T9"/>
                  </a:cxn>
                  <a:cxn ang="T17">
                    <a:pos x="T10" y="T11"/>
                  </a:cxn>
                </a:cxnLst>
                <a:rect l="T18" t="T19" r="T20" b="T21"/>
                <a:pathLst>
                  <a:path w="239" h="1249">
                    <a:moveTo>
                      <a:pt x="0" y="1145"/>
                    </a:moveTo>
                    <a:lnTo>
                      <a:pt x="121" y="1249"/>
                    </a:lnTo>
                    <a:lnTo>
                      <a:pt x="239" y="1145"/>
                    </a:lnTo>
                    <a:lnTo>
                      <a:pt x="154" y="0"/>
                    </a:lnTo>
                    <a:lnTo>
                      <a:pt x="85" y="0"/>
                    </a:lnTo>
                    <a:lnTo>
                      <a:pt x="0" y="1145"/>
                    </a:lnTo>
                    <a:close/>
                  </a:path>
                </a:pathLst>
              </a:custGeom>
              <a:solidFill>
                <a:srgbClr val="3738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23">
                <a:extLst>
                  <a:ext uri="{FF2B5EF4-FFF2-40B4-BE49-F238E27FC236}">
                    <a16:creationId xmlns="" xmlns:a16="http://schemas.microsoft.com/office/drawing/2014/main" id="{A6C4D663-C842-46A6-800C-E3BC22B9F848}"/>
                  </a:ext>
                </a:extLst>
              </p:cNvPr>
              <p:cNvSpPr>
                <a:spLocks noChangeArrowheads="1"/>
              </p:cNvSpPr>
              <p:nvPr/>
            </p:nvSpPr>
            <p:spPr bwMode="auto">
              <a:xfrm>
                <a:off x="1457325" y="2230437"/>
                <a:ext cx="357188" cy="242888"/>
              </a:xfrm>
              <a:custGeom>
                <a:avLst/>
                <a:gdLst>
                  <a:gd name="T0" fmla="*/ 126007989 w 225"/>
                  <a:gd name="T1" fmla="*/ 385585494 h 153"/>
                  <a:gd name="T2" fmla="*/ 567036744 w 225"/>
                  <a:gd name="T3" fmla="*/ 224295162 h 153"/>
                  <a:gd name="T4" fmla="*/ 567036744 w 225"/>
                  <a:gd name="T5" fmla="*/ 0 h 153"/>
                  <a:gd name="T6" fmla="*/ 0 w 225"/>
                  <a:gd name="T7" fmla="*/ 0 h 153"/>
                  <a:gd name="T8" fmla="*/ 126007989 w 225"/>
                  <a:gd name="T9" fmla="*/ 385585494 h 153"/>
                  <a:gd name="T10" fmla="*/ 0 60000 65536"/>
                  <a:gd name="T11" fmla="*/ 0 60000 65536"/>
                  <a:gd name="T12" fmla="*/ 0 60000 65536"/>
                  <a:gd name="T13" fmla="*/ 0 60000 65536"/>
                  <a:gd name="T14" fmla="*/ 0 60000 65536"/>
                  <a:gd name="T15" fmla="*/ 0 w 225"/>
                  <a:gd name="T16" fmla="*/ 0 h 153"/>
                  <a:gd name="T17" fmla="*/ 225 w 225"/>
                  <a:gd name="T18" fmla="*/ 153 h 153"/>
                </a:gdLst>
                <a:ahLst/>
                <a:cxnLst>
                  <a:cxn ang="T10">
                    <a:pos x="T0" y="T1"/>
                  </a:cxn>
                  <a:cxn ang="T11">
                    <a:pos x="T2" y="T3"/>
                  </a:cxn>
                  <a:cxn ang="T12">
                    <a:pos x="T4" y="T5"/>
                  </a:cxn>
                  <a:cxn ang="T13">
                    <a:pos x="T6" y="T7"/>
                  </a:cxn>
                  <a:cxn ang="T14">
                    <a:pos x="T8" y="T9"/>
                  </a:cxn>
                </a:cxnLst>
                <a:rect l="T15" t="T16" r="T17" b="T18"/>
                <a:pathLst>
                  <a:path w="225" h="153">
                    <a:moveTo>
                      <a:pt x="50" y="153"/>
                    </a:moveTo>
                    <a:lnTo>
                      <a:pt x="225" y="89"/>
                    </a:lnTo>
                    <a:lnTo>
                      <a:pt x="225" y="0"/>
                    </a:lnTo>
                    <a:lnTo>
                      <a:pt x="0" y="0"/>
                    </a:lnTo>
                    <a:lnTo>
                      <a:pt x="50" y="153"/>
                    </a:lnTo>
                    <a:close/>
                  </a:path>
                </a:pathLst>
              </a:custGeom>
              <a:solidFill>
                <a:srgbClr val="FEF6F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24">
                <a:extLst>
                  <a:ext uri="{FF2B5EF4-FFF2-40B4-BE49-F238E27FC236}">
                    <a16:creationId xmlns="" xmlns:a16="http://schemas.microsoft.com/office/drawing/2014/main" id="{9EB65F4B-680E-4448-92B1-B58D0AC1FFB4}"/>
                  </a:ext>
                </a:extLst>
              </p:cNvPr>
              <p:cNvSpPr>
                <a:spLocks noChangeArrowheads="1"/>
              </p:cNvSpPr>
              <p:nvPr/>
            </p:nvSpPr>
            <p:spPr bwMode="auto">
              <a:xfrm>
                <a:off x="901700" y="2230437"/>
                <a:ext cx="357188" cy="242888"/>
              </a:xfrm>
              <a:custGeom>
                <a:avLst/>
                <a:gdLst>
                  <a:gd name="T0" fmla="*/ 441028755 w 225"/>
                  <a:gd name="T1" fmla="*/ 385585494 h 153"/>
                  <a:gd name="T2" fmla="*/ 0 w 225"/>
                  <a:gd name="T3" fmla="*/ 224295162 h 153"/>
                  <a:gd name="T4" fmla="*/ 0 w 225"/>
                  <a:gd name="T5" fmla="*/ 0 h 153"/>
                  <a:gd name="T6" fmla="*/ 567036744 w 225"/>
                  <a:gd name="T7" fmla="*/ 0 h 153"/>
                  <a:gd name="T8" fmla="*/ 441028755 w 225"/>
                  <a:gd name="T9" fmla="*/ 385585494 h 153"/>
                  <a:gd name="T10" fmla="*/ 0 60000 65536"/>
                  <a:gd name="T11" fmla="*/ 0 60000 65536"/>
                  <a:gd name="T12" fmla="*/ 0 60000 65536"/>
                  <a:gd name="T13" fmla="*/ 0 60000 65536"/>
                  <a:gd name="T14" fmla="*/ 0 60000 65536"/>
                  <a:gd name="T15" fmla="*/ 0 w 225"/>
                  <a:gd name="T16" fmla="*/ 0 h 153"/>
                  <a:gd name="T17" fmla="*/ 225 w 225"/>
                  <a:gd name="T18" fmla="*/ 153 h 153"/>
                </a:gdLst>
                <a:ahLst/>
                <a:cxnLst>
                  <a:cxn ang="T10">
                    <a:pos x="T0" y="T1"/>
                  </a:cxn>
                  <a:cxn ang="T11">
                    <a:pos x="T2" y="T3"/>
                  </a:cxn>
                  <a:cxn ang="T12">
                    <a:pos x="T4" y="T5"/>
                  </a:cxn>
                  <a:cxn ang="T13">
                    <a:pos x="T6" y="T7"/>
                  </a:cxn>
                  <a:cxn ang="T14">
                    <a:pos x="T8" y="T9"/>
                  </a:cxn>
                </a:cxnLst>
                <a:rect l="T15" t="T16" r="T17" b="T18"/>
                <a:pathLst>
                  <a:path w="225" h="153">
                    <a:moveTo>
                      <a:pt x="175" y="153"/>
                    </a:moveTo>
                    <a:lnTo>
                      <a:pt x="0" y="89"/>
                    </a:lnTo>
                    <a:lnTo>
                      <a:pt x="0" y="0"/>
                    </a:lnTo>
                    <a:lnTo>
                      <a:pt x="225" y="0"/>
                    </a:lnTo>
                    <a:lnTo>
                      <a:pt x="175" y="153"/>
                    </a:lnTo>
                    <a:close/>
                  </a:path>
                </a:pathLst>
              </a:custGeom>
              <a:solidFill>
                <a:srgbClr val="FEF6F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26">
                <a:extLst>
                  <a:ext uri="{FF2B5EF4-FFF2-40B4-BE49-F238E27FC236}">
                    <a16:creationId xmlns="" xmlns:a16="http://schemas.microsoft.com/office/drawing/2014/main" id="{033B927A-32E0-4DCC-8CC4-4E7AC4705DFF}"/>
                  </a:ext>
                </a:extLst>
              </p:cNvPr>
              <p:cNvSpPr>
                <a:spLocks noChangeArrowheads="1"/>
              </p:cNvSpPr>
              <p:nvPr/>
            </p:nvSpPr>
            <p:spPr bwMode="auto">
              <a:xfrm>
                <a:off x="0" y="4587875"/>
                <a:ext cx="436563" cy="319088"/>
              </a:xfrm>
              <a:custGeom>
                <a:avLst/>
                <a:gdLst>
                  <a:gd name="T0" fmla="*/ 1373882578 w 116"/>
                  <a:gd name="T1" fmla="*/ 140924277 h 85"/>
                  <a:gd name="T2" fmla="*/ 1218082276 w 116"/>
                  <a:gd name="T3" fmla="*/ 70462138 h 85"/>
                  <a:gd name="T4" fmla="*/ 1189754606 w 116"/>
                  <a:gd name="T5" fmla="*/ 0 h 85"/>
                  <a:gd name="T6" fmla="*/ 14161953 w 116"/>
                  <a:gd name="T7" fmla="*/ 112739421 h 85"/>
                  <a:gd name="T8" fmla="*/ 14161953 w 116"/>
                  <a:gd name="T9" fmla="*/ 422769076 h 85"/>
                  <a:gd name="T10" fmla="*/ 764843322 w 116"/>
                  <a:gd name="T11" fmla="*/ 1169663989 h 85"/>
                  <a:gd name="T12" fmla="*/ 1288899569 w 116"/>
                  <a:gd name="T13" fmla="*/ 450953931 h 85"/>
                  <a:gd name="T14" fmla="*/ 1586338220 w 116"/>
                  <a:gd name="T15" fmla="*/ 436861504 h 85"/>
                  <a:gd name="T16" fmla="*/ 1373882578 w 116"/>
                  <a:gd name="T17" fmla="*/ 140924277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85"/>
                  <a:gd name="T29" fmla="*/ 116 w 11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85">
                    <a:moveTo>
                      <a:pt x="97" y="10"/>
                    </a:moveTo>
                    <a:cubicBezTo>
                      <a:pt x="93" y="8"/>
                      <a:pt x="90" y="6"/>
                      <a:pt x="86" y="5"/>
                    </a:cubicBezTo>
                    <a:cubicBezTo>
                      <a:pt x="85" y="3"/>
                      <a:pt x="84" y="2"/>
                      <a:pt x="84" y="0"/>
                    </a:cubicBezTo>
                    <a:cubicBezTo>
                      <a:pt x="1" y="8"/>
                      <a:pt x="1" y="8"/>
                      <a:pt x="1" y="8"/>
                    </a:cubicBezTo>
                    <a:cubicBezTo>
                      <a:pt x="0" y="15"/>
                      <a:pt x="0" y="22"/>
                      <a:pt x="1" y="30"/>
                    </a:cubicBezTo>
                    <a:cubicBezTo>
                      <a:pt x="5" y="62"/>
                      <a:pt x="29" y="85"/>
                      <a:pt x="54" y="83"/>
                    </a:cubicBezTo>
                    <a:cubicBezTo>
                      <a:pt x="76" y="82"/>
                      <a:pt x="91" y="60"/>
                      <a:pt x="91" y="32"/>
                    </a:cubicBezTo>
                    <a:cubicBezTo>
                      <a:pt x="100" y="35"/>
                      <a:pt x="108" y="35"/>
                      <a:pt x="112" y="31"/>
                    </a:cubicBezTo>
                    <a:cubicBezTo>
                      <a:pt x="116" y="26"/>
                      <a:pt x="110" y="17"/>
                      <a:pt x="97" y="10"/>
                    </a:cubicBezTo>
                  </a:path>
                </a:pathLst>
              </a:custGeom>
              <a:solidFill>
                <a:srgbClr val="FDD0A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27">
                <a:extLst>
                  <a:ext uri="{FF2B5EF4-FFF2-40B4-BE49-F238E27FC236}">
                    <a16:creationId xmlns="" xmlns:a16="http://schemas.microsoft.com/office/drawing/2014/main" id="{5472922C-260F-4799-AE99-908267A58C71}"/>
                  </a:ext>
                </a:extLst>
              </p:cNvPr>
              <p:cNvSpPr>
                <a:spLocks noChangeArrowheads="1"/>
              </p:cNvSpPr>
              <p:nvPr/>
            </p:nvSpPr>
            <p:spPr bwMode="auto">
              <a:xfrm>
                <a:off x="1300163" y="2371725"/>
                <a:ext cx="1133475" cy="2320925"/>
              </a:xfrm>
              <a:custGeom>
                <a:avLst/>
                <a:gdLst>
                  <a:gd name="T0" fmla="*/ 774771448 w 302"/>
                  <a:gd name="T1" fmla="*/ 2147483647 h 618"/>
                  <a:gd name="T2" fmla="*/ 760681828 w 302"/>
                  <a:gd name="T3" fmla="*/ 2147483647 h 618"/>
                  <a:gd name="T4" fmla="*/ 732510095 w 302"/>
                  <a:gd name="T5" fmla="*/ 2147483647 h 618"/>
                  <a:gd name="T6" fmla="*/ 14085866 w 302"/>
                  <a:gd name="T7" fmla="*/ 2147483647 h 618"/>
                  <a:gd name="T8" fmla="*/ 0 w 302"/>
                  <a:gd name="T9" fmla="*/ 2147483647 h 618"/>
                  <a:gd name="T10" fmla="*/ 0 w 302"/>
                  <a:gd name="T11" fmla="*/ 2147483647 h 618"/>
                  <a:gd name="T12" fmla="*/ 1887622458 w 302"/>
                  <a:gd name="T13" fmla="*/ 0 h 618"/>
                  <a:gd name="T14" fmla="*/ 2147483647 w 302"/>
                  <a:gd name="T15" fmla="*/ 0 h 618"/>
                  <a:gd name="T16" fmla="*/ 2147483647 w 302"/>
                  <a:gd name="T17" fmla="*/ 2147483647 h 618"/>
                  <a:gd name="T18" fmla="*/ 2147483647 w 302"/>
                  <a:gd name="T19" fmla="*/ 2147483647 h 618"/>
                  <a:gd name="T20" fmla="*/ 774771448 w 302"/>
                  <a:gd name="T21" fmla="*/ 2147483647 h 6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618"/>
                  <a:gd name="T35" fmla="*/ 302 w 302"/>
                  <a:gd name="T36" fmla="*/ 618 h 6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618">
                    <a:moveTo>
                      <a:pt x="55" y="618"/>
                    </a:moveTo>
                    <a:cubicBezTo>
                      <a:pt x="54" y="618"/>
                      <a:pt x="54" y="618"/>
                      <a:pt x="54" y="618"/>
                    </a:cubicBezTo>
                    <a:cubicBezTo>
                      <a:pt x="54" y="618"/>
                      <a:pt x="53" y="618"/>
                      <a:pt x="52" y="618"/>
                    </a:cubicBezTo>
                    <a:cubicBezTo>
                      <a:pt x="26" y="618"/>
                      <a:pt x="4" y="602"/>
                      <a:pt x="1" y="580"/>
                    </a:cubicBezTo>
                    <a:cubicBezTo>
                      <a:pt x="0" y="580"/>
                      <a:pt x="0" y="580"/>
                      <a:pt x="0" y="580"/>
                    </a:cubicBezTo>
                    <a:cubicBezTo>
                      <a:pt x="0" y="304"/>
                      <a:pt x="0" y="304"/>
                      <a:pt x="0" y="304"/>
                    </a:cubicBezTo>
                    <a:cubicBezTo>
                      <a:pt x="134" y="0"/>
                      <a:pt x="134" y="0"/>
                      <a:pt x="134" y="0"/>
                    </a:cubicBezTo>
                    <a:cubicBezTo>
                      <a:pt x="302" y="0"/>
                      <a:pt x="302" y="0"/>
                      <a:pt x="302" y="0"/>
                    </a:cubicBezTo>
                    <a:cubicBezTo>
                      <a:pt x="236" y="304"/>
                      <a:pt x="236" y="304"/>
                      <a:pt x="236" y="304"/>
                    </a:cubicBezTo>
                    <a:cubicBezTo>
                      <a:pt x="236" y="618"/>
                      <a:pt x="236" y="618"/>
                      <a:pt x="236" y="618"/>
                    </a:cubicBezTo>
                    <a:lnTo>
                      <a:pt x="55" y="618"/>
                    </a:lnTo>
                    <a:close/>
                  </a:path>
                </a:pathLst>
              </a:custGeom>
              <a:solidFill>
                <a:srgbClr val="98D5D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28">
                <a:extLst>
                  <a:ext uri="{FF2B5EF4-FFF2-40B4-BE49-F238E27FC236}">
                    <a16:creationId xmlns="" xmlns:a16="http://schemas.microsoft.com/office/drawing/2014/main" id="{C5494263-070D-4AF4-8A06-0DD23543B38A}"/>
                  </a:ext>
                </a:extLst>
              </p:cNvPr>
              <p:cNvSpPr>
                <a:spLocks noChangeArrowheads="1"/>
              </p:cNvSpPr>
              <p:nvPr/>
            </p:nvSpPr>
            <p:spPr bwMode="auto">
              <a:xfrm>
                <a:off x="1300163" y="2297112"/>
                <a:ext cx="784225" cy="1216025"/>
              </a:xfrm>
              <a:custGeom>
                <a:avLst/>
                <a:gdLst>
                  <a:gd name="T0" fmla="*/ 667842200 w 494"/>
                  <a:gd name="T1" fmla="*/ 965220638 h 766"/>
                  <a:gd name="T2" fmla="*/ 0 w 494"/>
                  <a:gd name="T3" fmla="*/ 1930439688 h 766"/>
                  <a:gd name="T4" fmla="*/ 839212825 w 494"/>
                  <a:gd name="T5" fmla="*/ 0 h 766"/>
                  <a:gd name="T6" fmla="*/ 1244957188 w 494"/>
                  <a:gd name="T7" fmla="*/ 118448138 h 766"/>
                  <a:gd name="T8" fmla="*/ 970260950 w 494"/>
                  <a:gd name="T9" fmla="*/ 514111875 h 766"/>
                  <a:gd name="T10" fmla="*/ 685482500 w 494"/>
                  <a:gd name="T11" fmla="*/ 934978763 h 766"/>
                  <a:gd name="T12" fmla="*/ 667842200 w 494"/>
                  <a:gd name="T13" fmla="*/ 965220638 h 766"/>
                  <a:gd name="T14" fmla="*/ 0 60000 65536"/>
                  <a:gd name="T15" fmla="*/ 0 60000 65536"/>
                  <a:gd name="T16" fmla="*/ 0 60000 65536"/>
                  <a:gd name="T17" fmla="*/ 0 60000 65536"/>
                  <a:gd name="T18" fmla="*/ 0 60000 65536"/>
                  <a:gd name="T19" fmla="*/ 0 60000 65536"/>
                  <a:gd name="T20" fmla="*/ 0 60000 65536"/>
                  <a:gd name="T21" fmla="*/ 0 w 494"/>
                  <a:gd name="T22" fmla="*/ 0 h 766"/>
                  <a:gd name="T23" fmla="*/ 494 w 494"/>
                  <a:gd name="T24" fmla="*/ 766 h 7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4" h="766">
                    <a:moveTo>
                      <a:pt x="265" y="383"/>
                    </a:moveTo>
                    <a:lnTo>
                      <a:pt x="0" y="766"/>
                    </a:lnTo>
                    <a:lnTo>
                      <a:pt x="333" y="0"/>
                    </a:lnTo>
                    <a:lnTo>
                      <a:pt x="494" y="47"/>
                    </a:lnTo>
                    <a:lnTo>
                      <a:pt x="385" y="204"/>
                    </a:lnTo>
                    <a:lnTo>
                      <a:pt x="272" y="371"/>
                    </a:lnTo>
                    <a:lnTo>
                      <a:pt x="265" y="383"/>
                    </a:lnTo>
                    <a:close/>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29">
                <a:extLst>
                  <a:ext uri="{FF2B5EF4-FFF2-40B4-BE49-F238E27FC236}">
                    <a16:creationId xmlns="" xmlns:a16="http://schemas.microsoft.com/office/drawing/2014/main" id="{FB655302-B7AC-4A0E-92F4-214276FE3CDE}"/>
                  </a:ext>
                </a:extLst>
              </p:cNvPr>
              <p:cNvSpPr>
                <a:spLocks noChangeArrowheads="1"/>
              </p:cNvSpPr>
              <p:nvPr/>
            </p:nvSpPr>
            <p:spPr bwMode="auto">
              <a:xfrm>
                <a:off x="282575" y="2371725"/>
                <a:ext cx="1133475" cy="2320925"/>
              </a:xfrm>
              <a:custGeom>
                <a:avLst/>
                <a:gdLst>
                  <a:gd name="T0" fmla="*/ 2147483647 w 302"/>
                  <a:gd name="T1" fmla="*/ 2147483647 h 618"/>
                  <a:gd name="T2" fmla="*/ 2147483647 w 302"/>
                  <a:gd name="T3" fmla="*/ 2147483647 h 618"/>
                  <a:gd name="T4" fmla="*/ 2147483647 w 302"/>
                  <a:gd name="T5" fmla="*/ 2147483647 h 618"/>
                  <a:gd name="T6" fmla="*/ 2147483647 w 302"/>
                  <a:gd name="T7" fmla="*/ 2147483647 h 618"/>
                  <a:gd name="T8" fmla="*/ 2147483647 w 302"/>
                  <a:gd name="T9" fmla="*/ 2147483647 h 618"/>
                  <a:gd name="T10" fmla="*/ 2147483647 w 302"/>
                  <a:gd name="T11" fmla="*/ 2147483647 h 618"/>
                  <a:gd name="T12" fmla="*/ 2147483647 w 302"/>
                  <a:gd name="T13" fmla="*/ 0 h 618"/>
                  <a:gd name="T14" fmla="*/ 0 w 302"/>
                  <a:gd name="T15" fmla="*/ 0 h 618"/>
                  <a:gd name="T16" fmla="*/ 929723486 w 302"/>
                  <a:gd name="T17" fmla="*/ 2147483647 h 618"/>
                  <a:gd name="T18" fmla="*/ 929723486 w 302"/>
                  <a:gd name="T19" fmla="*/ 2147483647 h 618"/>
                  <a:gd name="T20" fmla="*/ 2147483647 w 302"/>
                  <a:gd name="T21" fmla="*/ 2147483647 h 6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618"/>
                  <a:gd name="T35" fmla="*/ 302 w 302"/>
                  <a:gd name="T36" fmla="*/ 618 h 6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618">
                    <a:moveTo>
                      <a:pt x="248" y="618"/>
                    </a:moveTo>
                    <a:cubicBezTo>
                      <a:pt x="248" y="618"/>
                      <a:pt x="248" y="618"/>
                      <a:pt x="248" y="618"/>
                    </a:cubicBezTo>
                    <a:cubicBezTo>
                      <a:pt x="249" y="618"/>
                      <a:pt x="249" y="618"/>
                      <a:pt x="250" y="618"/>
                    </a:cubicBezTo>
                    <a:cubicBezTo>
                      <a:pt x="276" y="618"/>
                      <a:pt x="298" y="602"/>
                      <a:pt x="301" y="580"/>
                    </a:cubicBezTo>
                    <a:cubicBezTo>
                      <a:pt x="302" y="580"/>
                      <a:pt x="302" y="580"/>
                      <a:pt x="302" y="580"/>
                    </a:cubicBezTo>
                    <a:cubicBezTo>
                      <a:pt x="302" y="304"/>
                      <a:pt x="302" y="304"/>
                      <a:pt x="302" y="304"/>
                    </a:cubicBezTo>
                    <a:cubicBezTo>
                      <a:pt x="168" y="0"/>
                      <a:pt x="168" y="0"/>
                      <a:pt x="168" y="0"/>
                    </a:cubicBezTo>
                    <a:cubicBezTo>
                      <a:pt x="0" y="0"/>
                      <a:pt x="0" y="0"/>
                      <a:pt x="0" y="0"/>
                    </a:cubicBezTo>
                    <a:cubicBezTo>
                      <a:pt x="66" y="304"/>
                      <a:pt x="66" y="304"/>
                      <a:pt x="66" y="304"/>
                    </a:cubicBezTo>
                    <a:cubicBezTo>
                      <a:pt x="66" y="618"/>
                      <a:pt x="66" y="618"/>
                      <a:pt x="66" y="618"/>
                    </a:cubicBezTo>
                    <a:lnTo>
                      <a:pt x="248" y="618"/>
                    </a:lnTo>
                    <a:close/>
                  </a:path>
                </a:pathLst>
              </a:custGeom>
              <a:solidFill>
                <a:srgbClr val="98D5D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30">
                <a:extLst>
                  <a:ext uri="{FF2B5EF4-FFF2-40B4-BE49-F238E27FC236}">
                    <a16:creationId xmlns="" xmlns:a16="http://schemas.microsoft.com/office/drawing/2014/main" id="{CCD95449-96E4-4C6E-BDE0-754D537CD826}"/>
                  </a:ext>
                </a:extLst>
              </p:cNvPr>
              <p:cNvSpPr>
                <a:spLocks noChangeArrowheads="1"/>
              </p:cNvSpPr>
              <p:nvPr/>
            </p:nvSpPr>
            <p:spPr bwMode="auto">
              <a:xfrm>
                <a:off x="631825" y="2297112"/>
                <a:ext cx="784225" cy="1216025"/>
              </a:xfrm>
              <a:custGeom>
                <a:avLst/>
                <a:gdLst>
                  <a:gd name="T0" fmla="*/ 0 w 494"/>
                  <a:gd name="T1" fmla="*/ 118448138 h 766"/>
                  <a:gd name="T2" fmla="*/ 405745950 w 494"/>
                  <a:gd name="T3" fmla="*/ 0 h 766"/>
                  <a:gd name="T4" fmla="*/ 1244957188 w 494"/>
                  <a:gd name="T5" fmla="*/ 1930439688 h 766"/>
                  <a:gd name="T6" fmla="*/ 274697825 w 494"/>
                  <a:gd name="T7" fmla="*/ 514111875 h 766"/>
                  <a:gd name="T8" fmla="*/ 0 w 494"/>
                  <a:gd name="T9" fmla="*/ 118448138 h 766"/>
                  <a:gd name="T10" fmla="*/ 0 60000 65536"/>
                  <a:gd name="T11" fmla="*/ 0 60000 65536"/>
                  <a:gd name="T12" fmla="*/ 0 60000 65536"/>
                  <a:gd name="T13" fmla="*/ 0 60000 65536"/>
                  <a:gd name="T14" fmla="*/ 0 60000 65536"/>
                  <a:gd name="T15" fmla="*/ 0 w 494"/>
                  <a:gd name="T16" fmla="*/ 0 h 766"/>
                  <a:gd name="T17" fmla="*/ 494 w 494"/>
                  <a:gd name="T18" fmla="*/ 766 h 766"/>
                </a:gdLst>
                <a:ahLst/>
                <a:cxnLst>
                  <a:cxn ang="T10">
                    <a:pos x="T0" y="T1"/>
                  </a:cxn>
                  <a:cxn ang="T11">
                    <a:pos x="T2" y="T3"/>
                  </a:cxn>
                  <a:cxn ang="T12">
                    <a:pos x="T4" y="T5"/>
                  </a:cxn>
                  <a:cxn ang="T13">
                    <a:pos x="T6" y="T7"/>
                  </a:cxn>
                  <a:cxn ang="T14">
                    <a:pos x="T8" y="T9"/>
                  </a:cxn>
                </a:cxnLst>
                <a:rect l="T15" t="T16" r="T17" b="T18"/>
                <a:pathLst>
                  <a:path w="494" h="766">
                    <a:moveTo>
                      <a:pt x="0" y="47"/>
                    </a:moveTo>
                    <a:lnTo>
                      <a:pt x="161" y="0"/>
                    </a:lnTo>
                    <a:lnTo>
                      <a:pt x="494" y="766"/>
                    </a:lnTo>
                    <a:lnTo>
                      <a:pt x="109" y="204"/>
                    </a:lnTo>
                    <a:lnTo>
                      <a:pt x="0" y="47"/>
                    </a:lnTo>
                    <a:close/>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31">
                <a:extLst>
                  <a:ext uri="{FF2B5EF4-FFF2-40B4-BE49-F238E27FC236}">
                    <a16:creationId xmlns="" xmlns:a16="http://schemas.microsoft.com/office/drawing/2014/main" id="{0167541D-C357-442C-B264-4A8747D0ECF1}"/>
                  </a:ext>
                </a:extLst>
              </p:cNvPr>
              <p:cNvSpPr>
                <a:spLocks noChangeArrowheads="1"/>
              </p:cNvSpPr>
              <p:nvPr/>
            </p:nvSpPr>
            <p:spPr bwMode="auto">
              <a:xfrm>
                <a:off x="458788" y="1290637"/>
                <a:ext cx="115888" cy="117475"/>
              </a:xfrm>
              <a:custGeom>
                <a:avLst/>
                <a:gdLst>
                  <a:gd name="T0" fmla="*/ 97824425 w 31"/>
                  <a:gd name="T1" fmla="*/ 344648913 h 31"/>
                  <a:gd name="T2" fmla="*/ 321424714 w 31"/>
                  <a:gd name="T3" fmla="*/ 100524494 h 31"/>
                  <a:gd name="T4" fmla="*/ 433226727 w 31"/>
                  <a:gd name="T5" fmla="*/ 129245237 h 31"/>
                  <a:gd name="T6" fmla="*/ 223600289 w 31"/>
                  <a:gd name="T7" fmla="*/ 0 h 31"/>
                  <a:gd name="T8" fmla="*/ 0 w 31"/>
                  <a:gd name="T9" fmla="*/ 244128208 h 31"/>
                  <a:gd name="T10" fmla="*/ 125775863 w 31"/>
                  <a:gd name="T11" fmla="*/ 445173407 h 31"/>
                  <a:gd name="T12" fmla="*/ 97824425 w 31"/>
                  <a:gd name="T13" fmla="*/ 344648913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7" y="24"/>
                    </a:moveTo>
                    <a:cubicBezTo>
                      <a:pt x="7" y="15"/>
                      <a:pt x="14" y="7"/>
                      <a:pt x="23" y="7"/>
                    </a:cubicBezTo>
                    <a:cubicBezTo>
                      <a:pt x="26" y="7"/>
                      <a:pt x="29" y="8"/>
                      <a:pt x="31" y="9"/>
                    </a:cubicBezTo>
                    <a:cubicBezTo>
                      <a:pt x="28" y="4"/>
                      <a:pt x="23" y="0"/>
                      <a:pt x="16" y="0"/>
                    </a:cubicBezTo>
                    <a:cubicBezTo>
                      <a:pt x="7" y="0"/>
                      <a:pt x="0" y="8"/>
                      <a:pt x="0" y="17"/>
                    </a:cubicBezTo>
                    <a:cubicBezTo>
                      <a:pt x="0" y="23"/>
                      <a:pt x="3" y="29"/>
                      <a:pt x="9" y="31"/>
                    </a:cubicBezTo>
                    <a:cubicBezTo>
                      <a:pt x="8" y="29"/>
                      <a:pt x="7" y="27"/>
                      <a:pt x="7" y="24"/>
                    </a:cubicBezTo>
                  </a:path>
                </a:pathLst>
              </a:custGeom>
              <a:solidFill>
                <a:srgbClr val="D3AB9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32">
                <a:extLst>
                  <a:ext uri="{FF2B5EF4-FFF2-40B4-BE49-F238E27FC236}">
                    <a16:creationId xmlns="" xmlns:a16="http://schemas.microsoft.com/office/drawing/2014/main" id="{DB87DE00-16EC-4B4B-8070-DF9BAE44F8C5}"/>
                  </a:ext>
                </a:extLst>
              </p:cNvPr>
              <p:cNvSpPr>
                <a:spLocks noChangeArrowheads="1"/>
              </p:cNvSpPr>
              <p:nvPr/>
            </p:nvSpPr>
            <p:spPr bwMode="auto">
              <a:xfrm>
                <a:off x="2136775" y="1290637"/>
                <a:ext cx="117475" cy="117475"/>
              </a:xfrm>
              <a:custGeom>
                <a:avLst/>
                <a:gdLst>
                  <a:gd name="T0" fmla="*/ 344648913 w 31"/>
                  <a:gd name="T1" fmla="*/ 344648913 h 31"/>
                  <a:gd name="T2" fmla="*/ 100524494 w 31"/>
                  <a:gd name="T3" fmla="*/ 100524494 h 31"/>
                  <a:gd name="T4" fmla="*/ 0 w 31"/>
                  <a:gd name="T5" fmla="*/ 129245237 h 31"/>
                  <a:gd name="T6" fmla="*/ 201045199 w 31"/>
                  <a:gd name="T7" fmla="*/ 0 h 31"/>
                  <a:gd name="T8" fmla="*/ 445173407 w 31"/>
                  <a:gd name="T9" fmla="*/ 244128208 h 31"/>
                  <a:gd name="T10" fmla="*/ 315928170 w 31"/>
                  <a:gd name="T11" fmla="*/ 445173407 h 31"/>
                  <a:gd name="T12" fmla="*/ 344648913 w 31"/>
                  <a:gd name="T13" fmla="*/ 344648913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24" y="24"/>
                    </a:moveTo>
                    <a:cubicBezTo>
                      <a:pt x="24" y="15"/>
                      <a:pt x="16" y="7"/>
                      <a:pt x="7" y="7"/>
                    </a:cubicBezTo>
                    <a:cubicBezTo>
                      <a:pt x="4" y="7"/>
                      <a:pt x="2" y="8"/>
                      <a:pt x="0" y="9"/>
                    </a:cubicBezTo>
                    <a:cubicBezTo>
                      <a:pt x="2" y="4"/>
                      <a:pt x="8" y="0"/>
                      <a:pt x="14" y="0"/>
                    </a:cubicBezTo>
                    <a:cubicBezTo>
                      <a:pt x="23" y="0"/>
                      <a:pt x="31" y="8"/>
                      <a:pt x="31" y="17"/>
                    </a:cubicBezTo>
                    <a:cubicBezTo>
                      <a:pt x="31" y="23"/>
                      <a:pt x="27" y="29"/>
                      <a:pt x="22" y="31"/>
                    </a:cubicBezTo>
                    <a:cubicBezTo>
                      <a:pt x="23" y="29"/>
                      <a:pt x="24" y="27"/>
                      <a:pt x="24" y="24"/>
                    </a:cubicBezTo>
                  </a:path>
                </a:pathLst>
              </a:custGeom>
              <a:solidFill>
                <a:srgbClr val="DDAA8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33">
                <a:extLst>
                  <a:ext uri="{FF2B5EF4-FFF2-40B4-BE49-F238E27FC236}">
                    <a16:creationId xmlns="" xmlns:a16="http://schemas.microsoft.com/office/drawing/2014/main" id="{17526468-0216-46D4-908B-BD5FB7DAA5C8}"/>
                  </a:ext>
                </a:extLst>
              </p:cNvPr>
              <p:cNvSpPr>
                <a:spLocks noChangeArrowheads="1"/>
              </p:cNvSpPr>
              <p:nvPr/>
            </p:nvSpPr>
            <p:spPr bwMode="auto">
              <a:xfrm>
                <a:off x="444500" y="1290637"/>
                <a:ext cx="115888" cy="117475"/>
              </a:xfrm>
              <a:custGeom>
                <a:avLst/>
                <a:gdLst>
                  <a:gd name="T0" fmla="*/ 97824425 w 31"/>
                  <a:gd name="T1" fmla="*/ 344648913 h 31"/>
                  <a:gd name="T2" fmla="*/ 335402302 w 31"/>
                  <a:gd name="T3" fmla="*/ 100524494 h 31"/>
                  <a:gd name="T4" fmla="*/ 433226727 w 31"/>
                  <a:gd name="T5" fmla="*/ 129245237 h 31"/>
                  <a:gd name="T6" fmla="*/ 237574138 w 31"/>
                  <a:gd name="T7" fmla="*/ 0 h 31"/>
                  <a:gd name="T8" fmla="*/ 0 w 31"/>
                  <a:gd name="T9" fmla="*/ 244128208 h 31"/>
                  <a:gd name="T10" fmla="*/ 125775863 w 31"/>
                  <a:gd name="T11" fmla="*/ 445173407 h 31"/>
                  <a:gd name="T12" fmla="*/ 97824425 w 31"/>
                  <a:gd name="T13" fmla="*/ 344648913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7" y="24"/>
                    </a:moveTo>
                    <a:cubicBezTo>
                      <a:pt x="7" y="15"/>
                      <a:pt x="15" y="7"/>
                      <a:pt x="24" y="7"/>
                    </a:cubicBezTo>
                    <a:cubicBezTo>
                      <a:pt x="26" y="7"/>
                      <a:pt x="29" y="8"/>
                      <a:pt x="31" y="9"/>
                    </a:cubicBezTo>
                    <a:cubicBezTo>
                      <a:pt x="28" y="4"/>
                      <a:pt x="23" y="0"/>
                      <a:pt x="17" y="0"/>
                    </a:cubicBezTo>
                    <a:cubicBezTo>
                      <a:pt x="7" y="0"/>
                      <a:pt x="0" y="8"/>
                      <a:pt x="0" y="17"/>
                    </a:cubicBezTo>
                    <a:cubicBezTo>
                      <a:pt x="0" y="23"/>
                      <a:pt x="4" y="29"/>
                      <a:pt x="9" y="31"/>
                    </a:cubicBezTo>
                    <a:cubicBezTo>
                      <a:pt x="8" y="29"/>
                      <a:pt x="7" y="27"/>
                      <a:pt x="7" y="24"/>
                    </a:cubicBezTo>
                  </a:path>
                </a:pathLst>
              </a:custGeom>
              <a:solidFill>
                <a:srgbClr val="DDAA8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34">
                <a:extLst>
                  <a:ext uri="{FF2B5EF4-FFF2-40B4-BE49-F238E27FC236}">
                    <a16:creationId xmlns="" xmlns:a16="http://schemas.microsoft.com/office/drawing/2014/main" id="{7CA3A1A6-6DF5-45CA-99DB-1C587C8B9ABD}"/>
                  </a:ext>
                </a:extLst>
              </p:cNvPr>
              <p:cNvSpPr>
                <a:spLocks noChangeArrowheads="1"/>
              </p:cNvSpPr>
              <p:nvPr/>
            </p:nvSpPr>
            <p:spPr bwMode="auto">
              <a:xfrm>
                <a:off x="485775" y="0"/>
                <a:ext cx="1727200" cy="1246188"/>
              </a:xfrm>
              <a:custGeom>
                <a:avLst/>
                <a:gdLst>
                  <a:gd name="T0" fmla="*/ 2147483647 w 460"/>
                  <a:gd name="T1" fmla="*/ 1972509157 h 332"/>
                  <a:gd name="T2" fmla="*/ 1649513548 w 460"/>
                  <a:gd name="T3" fmla="*/ 324053923 h 332"/>
                  <a:gd name="T4" fmla="*/ 1846891205 w 460"/>
                  <a:gd name="T5" fmla="*/ 14090933 h 332"/>
                  <a:gd name="T6" fmla="*/ 888197581 w 460"/>
                  <a:gd name="T7" fmla="*/ 634020666 h 332"/>
                  <a:gd name="T8" fmla="*/ 747213003 w 460"/>
                  <a:gd name="T9" fmla="*/ 760824049 h 332"/>
                  <a:gd name="T10" fmla="*/ 733117550 w 460"/>
                  <a:gd name="T11" fmla="*/ 774914982 h 332"/>
                  <a:gd name="T12" fmla="*/ 733117550 w 460"/>
                  <a:gd name="T13" fmla="*/ 774914982 h 332"/>
                  <a:gd name="T14" fmla="*/ 493442266 w 460"/>
                  <a:gd name="T15" fmla="*/ 1592095256 h 332"/>
                  <a:gd name="T16" fmla="*/ 408854523 w 460"/>
                  <a:gd name="T17" fmla="*/ 2147483647 h 332"/>
                  <a:gd name="T18" fmla="*/ 408854523 w 460"/>
                  <a:gd name="T19" fmla="*/ 2147483647 h 332"/>
                  <a:gd name="T20" fmla="*/ 451148395 w 460"/>
                  <a:gd name="T21" fmla="*/ 2147483647 h 332"/>
                  <a:gd name="T22" fmla="*/ 563934555 w 460"/>
                  <a:gd name="T23" fmla="*/ 2147483647 h 332"/>
                  <a:gd name="T24" fmla="*/ 662625261 w 460"/>
                  <a:gd name="T25" fmla="*/ 2147483647 h 332"/>
                  <a:gd name="T26" fmla="*/ 958689870 w 460"/>
                  <a:gd name="T27" fmla="*/ 2147483647 h 332"/>
                  <a:gd name="T28" fmla="*/ 1057380576 w 460"/>
                  <a:gd name="T29" fmla="*/ 2147483647 h 332"/>
                  <a:gd name="T30" fmla="*/ 2147483647 w 460"/>
                  <a:gd name="T31" fmla="*/ 2147483647 h 332"/>
                  <a:gd name="T32" fmla="*/ 2147483647 w 460"/>
                  <a:gd name="T33" fmla="*/ 2147483647 h 332"/>
                  <a:gd name="T34" fmla="*/ 2147483647 w 460"/>
                  <a:gd name="T35" fmla="*/ 2147483647 h 332"/>
                  <a:gd name="T36" fmla="*/ 2147483647 w 460"/>
                  <a:gd name="T37" fmla="*/ 2147483647 h 332"/>
                  <a:gd name="T38" fmla="*/ 2147483647 w 460"/>
                  <a:gd name="T39" fmla="*/ 2147483647 h 332"/>
                  <a:gd name="T40" fmla="*/ 2147483647 w 460"/>
                  <a:gd name="T41" fmla="*/ 2147483647 h 332"/>
                  <a:gd name="T42" fmla="*/ 2147483647 w 460"/>
                  <a:gd name="T43" fmla="*/ 2147483647 h 332"/>
                  <a:gd name="T44" fmla="*/ 2147483647 w 460"/>
                  <a:gd name="T45" fmla="*/ 2147483647 h 332"/>
                  <a:gd name="T46" fmla="*/ 2147483647 w 460"/>
                  <a:gd name="T47" fmla="*/ 2147483647 h 332"/>
                  <a:gd name="T48" fmla="*/ 2147483647 w 460"/>
                  <a:gd name="T49" fmla="*/ 1972509157 h 3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0"/>
                  <a:gd name="T76" fmla="*/ 0 h 332"/>
                  <a:gd name="T77" fmla="*/ 460 w 460"/>
                  <a:gd name="T78" fmla="*/ 332 h 3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0" h="332">
                    <a:moveTo>
                      <a:pt x="455" y="140"/>
                    </a:moveTo>
                    <a:cubicBezTo>
                      <a:pt x="420" y="0"/>
                      <a:pt x="202" y="9"/>
                      <a:pt x="117" y="23"/>
                    </a:cubicBezTo>
                    <a:cubicBezTo>
                      <a:pt x="116" y="15"/>
                      <a:pt x="131" y="1"/>
                      <a:pt x="131" y="1"/>
                    </a:cubicBezTo>
                    <a:cubicBezTo>
                      <a:pt x="99" y="16"/>
                      <a:pt x="75" y="34"/>
                      <a:pt x="63" y="45"/>
                    </a:cubicBezTo>
                    <a:cubicBezTo>
                      <a:pt x="59" y="48"/>
                      <a:pt x="56" y="51"/>
                      <a:pt x="53" y="54"/>
                    </a:cubicBezTo>
                    <a:cubicBezTo>
                      <a:pt x="52" y="55"/>
                      <a:pt x="52" y="55"/>
                      <a:pt x="52" y="55"/>
                    </a:cubicBezTo>
                    <a:cubicBezTo>
                      <a:pt x="52" y="55"/>
                      <a:pt x="52" y="55"/>
                      <a:pt x="52" y="55"/>
                    </a:cubicBezTo>
                    <a:cubicBezTo>
                      <a:pt x="34" y="74"/>
                      <a:pt x="31" y="95"/>
                      <a:pt x="35" y="113"/>
                    </a:cubicBezTo>
                    <a:cubicBezTo>
                      <a:pt x="13" y="157"/>
                      <a:pt x="0" y="223"/>
                      <a:pt x="29" y="314"/>
                    </a:cubicBezTo>
                    <a:cubicBezTo>
                      <a:pt x="29" y="314"/>
                      <a:pt x="29" y="315"/>
                      <a:pt x="29" y="315"/>
                    </a:cubicBezTo>
                    <a:cubicBezTo>
                      <a:pt x="30" y="318"/>
                      <a:pt x="31" y="321"/>
                      <a:pt x="32" y="324"/>
                    </a:cubicBezTo>
                    <a:cubicBezTo>
                      <a:pt x="40" y="311"/>
                      <a:pt x="40" y="311"/>
                      <a:pt x="40" y="311"/>
                    </a:cubicBezTo>
                    <a:cubicBezTo>
                      <a:pt x="40" y="311"/>
                      <a:pt x="42" y="290"/>
                      <a:pt x="47" y="264"/>
                    </a:cubicBezTo>
                    <a:cubicBezTo>
                      <a:pt x="68" y="172"/>
                      <a:pt x="68" y="172"/>
                      <a:pt x="68" y="172"/>
                    </a:cubicBezTo>
                    <a:cubicBezTo>
                      <a:pt x="68" y="172"/>
                      <a:pt x="71" y="172"/>
                      <a:pt x="75" y="173"/>
                    </a:cubicBezTo>
                    <a:cubicBezTo>
                      <a:pt x="127" y="192"/>
                      <a:pt x="223" y="220"/>
                      <a:pt x="338" y="218"/>
                    </a:cubicBezTo>
                    <a:cubicBezTo>
                      <a:pt x="327" y="209"/>
                      <a:pt x="327" y="209"/>
                      <a:pt x="327" y="209"/>
                    </a:cubicBezTo>
                    <a:cubicBezTo>
                      <a:pt x="327" y="209"/>
                      <a:pt x="351" y="203"/>
                      <a:pt x="381" y="193"/>
                    </a:cubicBezTo>
                    <a:cubicBezTo>
                      <a:pt x="387" y="193"/>
                      <a:pt x="394" y="192"/>
                      <a:pt x="400" y="191"/>
                    </a:cubicBezTo>
                    <a:cubicBezTo>
                      <a:pt x="410" y="204"/>
                      <a:pt x="410" y="204"/>
                      <a:pt x="410" y="204"/>
                    </a:cubicBezTo>
                    <a:cubicBezTo>
                      <a:pt x="410" y="204"/>
                      <a:pt x="415" y="232"/>
                      <a:pt x="418" y="245"/>
                    </a:cubicBezTo>
                    <a:cubicBezTo>
                      <a:pt x="421" y="257"/>
                      <a:pt x="431" y="332"/>
                      <a:pt x="431" y="332"/>
                    </a:cubicBezTo>
                    <a:cubicBezTo>
                      <a:pt x="440" y="324"/>
                      <a:pt x="440" y="324"/>
                      <a:pt x="440" y="324"/>
                    </a:cubicBezTo>
                    <a:cubicBezTo>
                      <a:pt x="440" y="324"/>
                      <a:pt x="452" y="234"/>
                      <a:pt x="453" y="213"/>
                    </a:cubicBezTo>
                    <a:cubicBezTo>
                      <a:pt x="453" y="195"/>
                      <a:pt x="460" y="154"/>
                      <a:pt x="455" y="140"/>
                    </a:cubicBezTo>
                  </a:path>
                </a:pathLst>
              </a:custGeom>
              <a:solidFill>
                <a:srgbClr val="753C2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35">
                <a:extLst>
                  <a:ext uri="{FF2B5EF4-FFF2-40B4-BE49-F238E27FC236}">
                    <a16:creationId xmlns="" xmlns:a16="http://schemas.microsoft.com/office/drawing/2014/main" id="{175F89D7-37C4-46A5-BCC2-A03FDE4D4C66}"/>
                  </a:ext>
                </a:extLst>
              </p:cNvPr>
              <p:cNvSpPr>
                <a:spLocks noChangeArrowheads="1"/>
              </p:cNvSpPr>
              <p:nvPr/>
            </p:nvSpPr>
            <p:spPr bwMode="auto">
              <a:xfrm>
                <a:off x="563563" y="6783387"/>
                <a:ext cx="679450" cy="244475"/>
              </a:xfrm>
              <a:custGeom>
                <a:avLst/>
                <a:gdLst>
                  <a:gd name="T0" fmla="*/ 1324604667 w 181"/>
                  <a:gd name="T1" fmla="*/ 14145700 h 65"/>
                  <a:gd name="T2" fmla="*/ 1268236594 w 181"/>
                  <a:gd name="T3" fmla="*/ 0 h 65"/>
                  <a:gd name="T4" fmla="*/ 1225960540 w 181"/>
                  <a:gd name="T5" fmla="*/ 14145700 h 65"/>
                  <a:gd name="T6" fmla="*/ 1197780257 w 181"/>
                  <a:gd name="T7" fmla="*/ 14145700 h 65"/>
                  <a:gd name="T8" fmla="*/ 1197780257 w 181"/>
                  <a:gd name="T9" fmla="*/ 14145700 h 65"/>
                  <a:gd name="T10" fmla="*/ 0 w 181"/>
                  <a:gd name="T11" fmla="*/ 919508087 h 65"/>
                  <a:gd name="T12" fmla="*/ 2147483647 w 181"/>
                  <a:gd name="T13" fmla="*/ 919508087 h 65"/>
                  <a:gd name="T14" fmla="*/ 2147483647 w 181"/>
                  <a:gd name="T15" fmla="*/ 14145700 h 65"/>
                  <a:gd name="T16" fmla="*/ 1324604667 w 181"/>
                  <a:gd name="T17" fmla="*/ 1414570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65"/>
                  <a:gd name="T29" fmla="*/ 181 w 181"/>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65">
                    <a:moveTo>
                      <a:pt x="94" y="1"/>
                    </a:moveTo>
                    <a:cubicBezTo>
                      <a:pt x="93" y="1"/>
                      <a:pt x="92" y="0"/>
                      <a:pt x="90" y="0"/>
                    </a:cubicBezTo>
                    <a:cubicBezTo>
                      <a:pt x="89" y="0"/>
                      <a:pt x="88" y="1"/>
                      <a:pt x="87" y="1"/>
                    </a:cubicBezTo>
                    <a:cubicBezTo>
                      <a:pt x="85" y="1"/>
                      <a:pt x="85" y="1"/>
                      <a:pt x="85" y="1"/>
                    </a:cubicBezTo>
                    <a:cubicBezTo>
                      <a:pt x="85" y="1"/>
                      <a:pt x="85" y="1"/>
                      <a:pt x="85" y="1"/>
                    </a:cubicBezTo>
                    <a:cubicBezTo>
                      <a:pt x="37" y="3"/>
                      <a:pt x="0" y="31"/>
                      <a:pt x="0" y="65"/>
                    </a:cubicBezTo>
                    <a:cubicBezTo>
                      <a:pt x="181" y="65"/>
                      <a:pt x="181" y="65"/>
                      <a:pt x="181" y="65"/>
                    </a:cubicBezTo>
                    <a:cubicBezTo>
                      <a:pt x="181" y="1"/>
                      <a:pt x="181" y="1"/>
                      <a:pt x="181" y="1"/>
                    </a:cubicBezTo>
                    <a:lnTo>
                      <a:pt x="94" y="1"/>
                    </a:lnTo>
                    <a:close/>
                  </a:path>
                </a:pathLst>
              </a:custGeom>
              <a:solidFill>
                <a:srgbClr val="3738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36">
                <a:extLst>
                  <a:ext uri="{FF2B5EF4-FFF2-40B4-BE49-F238E27FC236}">
                    <a16:creationId xmlns="" xmlns:a16="http://schemas.microsoft.com/office/drawing/2014/main" id="{30441C8E-82F9-4516-8593-AC1D2C398A29}"/>
                  </a:ext>
                </a:extLst>
              </p:cNvPr>
              <p:cNvSpPr>
                <a:spLocks noChangeArrowheads="1"/>
              </p:cNvSpPr>
              <p:nvPr/>
            </p:nvSpPr>
            <p:spPr bwMode="auto">
              <a:xfrm>
                <a:off x="1495425" y="6783387"/>
                <a:ext cx="679450" cy="244475"/>
              </a:xfrm>
              <a:custGeom>
                <a:avLst/>
                <a:gdLst>
                  <a:gd name="T0" fmla="*/ 1225960540 w 181"/>
                  <a:gd name="T1" fmla="*/ 14145700 h 65"/>
                  <a:gd name="T2" fmla="*/ 1282328613 w 181"/>
                  <a:gd name="T3" fmla="*/ 0 h 65"/>
                  <a:gd name="T4" fmla="*/ 1324604667 w 181"/>
                  <a:gd name="T5" fmla="*/ 14145700 h 65"/>
                  <a:gd name="T6" fmla="*/ 1352784950 w 181"/>
                  <a:gd name="T7" fmla="*/ 14145700 h 65"/>
                  <a:gd name="T8" fmla="*/ 1352784950 w 181"/>
                  <a:gd name="T9" fmla="*/ 14145700 h 65"/>
                  <a:gd name="T10" fmla="*/ 2147483647 w 181"/>
                  <a:gd name="T11" fmla="*/ 919508087 h 65"/>
                  <a:gd name="T12" fmla="*/ 0 w 181"/>
                  <a:gd name="T13" fmla="*/ 919508087 h 65"/>
                  <a:gd name="T14" fmla="*/ 0 w 181"/>
                  <a:gd name="T15" fmla="*/ 14145700 h 65"/>
                  <a:gd name="T16" fmla="*/ 1225960540 w 181"/>
                  <a:gd name="T17" fmla="*/ 1414570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65"/>
                  <a:gd name="T29" fmla="*/ 181 w 181"/>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65">
                    <a:moveTo>
                      <a:pt x="87" y="1"/>
                    </a:moveTo>
                    <a:cubicBezTo>
                      <a:pt x="88" y="1"/>
                      <a:pt x="89" y="0"/>
                      <a:pt x="91" y="0"/>
                    </a:cubicBezTo>
                    <a:cubicBezTo>
                      <a:pt x="92" y="0"/>
                      <a:pt x="93" y="1"/>
                      <a:pt x="94" y="1"/>
                    </a:cubicBezTo>
                    <a:cubicBezTo>
                      <a:pt x="96" y="1"/>
                      <a:pt x="96" y="1"/>
                      <a:pt x="96" y="1"/>
                    </a:cubicBezTo>
                    <a:cubicBezTo>
                      <a:pt x="96" y="1"/>
                      <a:pt x="96" y="1"/>
                      <a:pt x="96" y="1"/>
                    </a:cubicBezTo>
                    <a:cubicBezTo>
                      <a:pt x="144" y="3"/>
                      <a:pt x="181" y="31"/>
                      <a:pt x="181" y="65"/>
                    </a:cubicBezTo>
                    <a:cubicBezTo>
                      <a:pt x="0" y="65"/>
                      <a:pt x="0" y="65"/>
                      <a:pt x="0" y="65"/>
                    </a:cubicBezTo>
                    <a:cubicBezTo>
                      <a:pt x="0" y="1"/>
                      <a:pt x="0" y="1"/>
                      <a:pt x="0" y="1"/>
                    </a:cubicBezTo>
                    <a:lnTo>
                      <a:pt x="87" y="1"/>
                    </a:lnTo>
                    <a:close/>
                  </a:path>
                </a:pathLst>
              </a:custGeom>
              <a:solidFill>
                <a:srgbClr val="2D2E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8" name="Freeform 37">
                <a:extLst>
                  <a:ext uri="{FF2B5EF4-FFF2-40B4-BE49-F238E27FC236}">
                    <a16:creationId xmlns="" xmlns:a16="http://schemas.microsoft.com/office/drawing/2014/main" id="{3DF6A38A-D091-47E0-A081-3C61F78AB20E}"/>
                  </a:ext>
                </a:extLst>
              </p:cNvPr>
              <p:cNvSpPr>
                <a:spLocks noChangeArrowheads="1"/>
              </p:cNvSpPr>
              <p:nvPr/>
            </p:nvSpPr>
            <p:spPr bwMode="auto">
              <a:xfrm>
                <a:off x="1555750" y="3994150"/>
                <a:ext cx="615950" cy="146050"/>
              </a:xfrm>
              <a:custGeom>
                <a:avLst/>
                <a:gdLst>
                  <a:gd name="T0" fmla="*/ 141060062 w 164"/>
                  <a:gd name="T1" fmla="*/ 546938526 h 39"/>
                  <a:gd name="T2" fmla="*/ 2147483647 w 164"/>
                  <a:gd name="T3" fmla="*/ 546938526 h 39"/>
                  <a:gd name="T4" fmla="*/ 2147483647 w 164"/>
                  <a:gd name="T5" fmla="*/ 406696822 h 39"/>
                  <a:gd name="T6" fmla="*/ 2147483647 w 164"/>
                  <a:gd name="T7" fmla="*/ 140241704 h 39"/>
                  <a:gd name="T8" fmla="*/ 2147483647 w 164"/>
                  <a:gd name="T9" fmla="*/ 0 h 39"/>
                  <a:gd name="T10" fmla="*/ 141060062 w 164"/>
                  <a:gd name="T11" fmla="*/ 0 h 39"/>
                  <a:gd name="T12" fmla="*/ 0 w 164"/>
                  <a:gd name="T13" fmla="*/ 140241704 h 39"/>
                  <a:gd name="T14" fmla="*/ 0 w 164"/>
                  <a:gd name="T15" fmla="*/ 406696822 h 39"/>
                  <a:gd name="T16" fmla="*/ 141060062 w 164"/>
                  <a:gd name="T17" fmla="*/ 546938526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39"/>
                  <a:gd name="T29" fmla="*/ 164 w 164"/>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39">
                    <a:moveTo>
                      <a:pt x="10" y="39"/>
                    </a:moveTo>
                    <a:cubicBezTo>
                      <a:pt x="155" y="39"/>
                      <a:pt x="155" y="39"/>
                      <a:pt x="155" y="39"/>
                    </a:cubicBezTo>
                    <a:cubicBezTo>
                      <a:pt x="160" y="39"/>
                      <a:pt x="164" y="35"/>
                      <a:pt x="164" y="29"/>
                    </a:cubicBezTo>
                    <a:cubicBezTo>
                      <a:pt x="164" y="10"/>
                      <a:pt x="164" y="10"/>
                      <a:pt x="164" y="10"/>
                    </a:cubicBezTo>
                    <a:cubicBezTo>
                      <a:pt x="164" y="4"/>
                      <a:pt x="160" y="0"/>
                      <a:pt x="155" y="0"/>
                    </a:cubicBezTo>
                    <a:cubicBezTo>
                      <a:pt x="10" y="0"/>
                      <a:pt x="10" y="0"/>
                      <a:pt x="10" y="0"/>
                    </a:cubicBezTo>
                    <a:cubicBezTo>
                      <a:pt x="5" y="0"/>
                      <a:pt x="0" y="4"/>
                      <a:pt x="0" y="10"/>
                    </a:cubicBezTo>
                    <a:cubicBezTo>
                      <a:pt x="0" y="29"/>
                      <a:pt x="0" y="29"/>
                      <a:pt x="0" y="29"/>
                    </a:cubicBezTo>
                    <a:cubicBezTo>
                      <a:pt x="0" y="35"/>
                      <a:pt x="5" y="39"/>
                      <a:pt x="10" y="39"/>
                    </a:cubicBezTo>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9" name="Freeform 38">
                <a:extLst>
                  <a:ext uri="{FF2B5EF4-FFF2-40B4-BE49-F238E27FC236}">
                    <a16:creationId xmlns="" xmlns:a16="http://schemas.microsoft.com/office/drawing/2014/main" id="{A6050F3B-F585-4685-A393-51366FE84F73}"/>
                  </a:ext>
                </a:extLst>
              </p:cNvPr>
              <p:cNvSpPr>
                <a:spLocks noChangeArrowheads="1"/>
              </p:cNvSpPr>
              <p:nvPr/>
            </p:nvSpPr>
            <p:spPr bwMode="auto">
              <a:xfrm>
                <a:off x="544513" y="3994150"/>
                <a:ext cx="615950" cy="146050"/>
              </a:xfrm>
              <a:custGeom>
                <a:avLst/>
                <a:gdLst>
                  <a:gd name="T0" fmla="*/ 126953304 w 164"/>
                  <a:gd name="T1" fmla="*/ 546938526 h 39"/>
                  <a:gd name="T2" fmla="*/ 2147483647 w 164"/>
                  <a:gd name="T3" fmla="*/ 546938526 h 39"/>
                  <a:gd name="T4" fmla="*/ 2147483647 w 164"/>
                  <a:gd name="T5" fmla="*/ 406696822 h 39"/>
                  <a:gd name="T6" fmla="*/ 2147483647 w 164"/>
                  <a:gd name="T7" fmla="*/ 140241704 h 39"/>
                  <a:gd name="T8" fmla="*/ 2147483647 w 164"/>
                  <a:gd name="T9" fmla="*/ 0 h 39"/>
                  <a:gd name="T10" fmla="*/ 126953304 w 164"/>
                  <a:gd name="T11" fmla="*/ 0 h 39"/>
                  <a:gd name="T12" fmla="*/ 0 w 164"/>
                  <a:gd name="T13" fmla="*/ 140241704 h 39"/>
                  <a:gd name="T14" fmla="*/ 0 w 164"/>
                  <a:gd name="T15" fmla="*/ 406696822 h 39"/>
                  <a:gd name="T16" fmla="*/ 126953304 w 164"/>
                  <a:gd name="T17" fmla="*/ 546938526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39"/>
                  <a:gd name="T29" fmla="*/ 164 w 164"/>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39">
                    <a:moveTo>
                      <a:pt x="9" y="39"/>
                    </a:moveTo>
                    <a:cubicBezTo>
                      <a:pt x="154" y="39"/>
                      <a:pt x="154" y="39"/>
                      <a:pt x="154" y="39"/>
                    </a:cubicBezTo>
                    <a:cubicBezTo>
                      <a:pt x="160" y="39"/>
                      <a:pt x="164" y="35"/>
                      <a:pt x="164" y="29"/>
                    </a:cubicBezTo>
                    <a:cubicBezTo>
                      <a:pt x="164" y="10"/>
                      <a:pt x="164" y="10"/>
                      <a:pt x="164" y="10"/>
                    </a:cubicBezTo>
                    <a:cubicBezTo>
                      <a:pt x="164" y="4"/>
                      <a:pt x="160" y="0"/>
                      <a:pt x="154" y="0"/>
                    </a:cubicBezTo>
                    <a:cubicBezTo>
                      <a:pt x="9" y="0"/>
                      <a:pt x="9" y="0"/>
                      <a:pt x="9" y="0"/>
                    </a:cubicBezTo>
                    <a:cubicBezTo>
                      <a:pt x="4" y="0"/>
                      <a:pt x="0" y="4"/>
                      <a:pt x="0" y="10"/>
                    </a:cubicBezTo>
                    <a:cubicBezTo>
                      <a:pt x="0" y="29"/>
                      <a:pt x="0" y="29"/>
                      <a:pt x="0" y="29"/>
                    </a:cubicBezTo>
                    <a:cubicBezTo>
                      <a:pt x="0" y="35"/>
                      <a:pt x="4" y="39"/>
                      <a:pt x="9" y="39"/>
                    </a:cubicBezTo>
                  </a:path>
                </a:pathLst>
              </a:custGeom>
              <a:solidFill>
                <a:srgbClr val="63C3E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0" name="Freeform 39">
                <a:extLst>
                  <a:ext uri="{FF2B5EF4-FFF2-40B4-BE49-F238E27FC236}">
                    <a16:creationId xmlns="" xmlns:a16="http://schemas.microsoft.com/office/drawing/2014/main" id="{7809811C-B955-46E9-9D5D-9D4755B172A5}"/>
                  </a:ext>
                </a:extLst>
              </p:cNvPr>
              <p:cNvSpPr>
                <a:spLocks noChangeArrowheads="1"/>
              </p:cNvSpPr>
              <p:nvPr/>
            </p:nvSpPr>
            <p:spPr bwMode="auto">
              <a:xfrm>
                <a:off x="3616325" y="1903412"/>
                <a:ext cx="1116013" cy="300038"/>
              </a:xfrm>
              <a:custGeom>
                <a:avLst/>
                <a:gdLst>
                  <a:gd name="T0" fmla="*/ 2147483647 w 297"/>
                  <a:gd name="T1" fmla="*/ 196926191 h 80"/>
                  <a:gd name="T2" fmla="*/ 1892040343 w 297"/>
                  <a:gd name="T3" fmla="*/ 168793878 h 80"/>
                  <a:gd name="T4" fmla="*/ 1863801832 w 297"/>
                  <a:gd name="T5" fmla="*/ 14064281 h 80"/>
                  <a:gd name="T6" fmla="*/ 1101335738 w 297"/>
                  <a:gd name="T7" fmla="*/ 182858159 h 80"/>
                  <a:gd name="T8" fmla="*/ 705985315 w 297"/>
                  <a:gd name="T9" fmla="*/ 196926191 h 80"/>
                  <a:gd name="T10" fmla="*/ 0 w 297"/>
                  <a:gd name="T11" fmla="*/ 675171761 h 80"/>
                  <a:gd name="T12" fmla="*/ 889541271 w 297"/>
                  <a:gd name="T13" fmla="*/ 1125285018 h 80"/>
                  <a:gd name="T14" fmla="*/ 2147483647 w 297"/>
                  <a:gd name="T15" fmla="*/ 675171761 h 80"/>
                  <a:gd name="T16" fmla="*/ 2147483647 w 297"/>
                  <a:gd name="T17" fmla="*/ 19692619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7"/>
                  <a:gd name="T28" fmla="*/ 0 h 80"/>
                  <a:gd name="T29" fmla="*/ 297 w 29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7" h="80">
                    <a:moveTo>
                      <a:pt x="255" y="14"/>
                    </a:moveTo>
                    <a:cubicBezTo>
                      <a:pt x="255" y="14"/>
                      <a:pt x="192" y="13"/>
                      <a:pt x="134" y="12"/>
                    </a:cubicBezTo>
                    <a:cubicBezTo>
                      <a:pt x="140" y="7"/>
                      <a:pt x="144" y="2"/>
                      <a:pt x="132" y="1"/>
                    </a:cubicBezTo>
                    <a:cubicBezTo>
                      <a:pt x="118" y="0"/>
                      <a:pt x="95" y="7"/>
                      <a:pt x="78" y="13"/>
                    </a:cubicBezTo>
                    <a:cubicBezTo>
                      <a:pt x="67" y="13"/>
                      <a:pt x="57" y="14"/>
                      <a:pt x="50" y="14"/>
                    </a:cubicBezTo>
                    <a:cubicBezTo>
                      <a:pt x="0" y="19"/>
                      <a:pt x="0" y="48"/>
                      <a:pt x="0" y="48"/>
                    </a:cubicBezTo>
                    <a:cubicBezTo>
                      <a:pt x="63" y="80"/>
                      <a:pt x="63" y="80"/>
                      <a:pt x="63" y="80"/>
                    </a:cubicBezTo>
                    <a:cubicBezTo>
                      <a:pt x="63" y="80"/>
                      <a:pt x="106" y="59"/>
                      <a:pt x="201" y="48"/>
                    </a:cubicBezTo>
                    <a:cubicBezTo>
                      <a:pt x="297" y="38"/>
                      <a:pt x="255" y="14"/>
                      <a:pt x="255" y="14"/>
                    </a:cubicBezTo>
                  </a:path>
                </a:pathLst>
              </a:custGeom>
              <a:solidFill>
                <a:srgbClr val="FDD0A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1" name="Freeform 272">
                <a:extLst>
                  <a:ext uri="{FF2B5EF4-FFF2-40B4-BE49-F238E27FC236}">
                    <a16:creationId xmlns="" xmlns:a16="http://schemas.microsoft.com/office/drawing/2014/main" id="{4770F850-7691-46F3-81AE-9D079FF9B84A}"/>
                  </a:ext>
                </a:extLst>
              </p:cNvPr>
              <p:cNvSpPr>
                <a:spLocks noChangeArrowheads="1"/>
              </p:cNvSpPr>
              <p:nvPr/>
            </p:nvSpPr>
            <p:spPr bwMode="auto">
              <a:xfrm>
                <a:off x="1243013" y="1801812"/>
                <a:ext cx="354013" cy="74613"/>
              </a:xfrm>
              <a:custGeom>
                <a:avLst/>
                <a:gdLst>
                  <a:gd name="T0" fmla="*/ 0 w 94"/>
                  <a:gd name="T1" fmla="*/ 0 h 20"/>
                  <a:gd name="T2" fmla="*/ 0 w 94"/>
                  <a:gd name="T3" fmla="*/ 13919055 h 20"/>
                  <a:gd name="T4" fmla="*/ 666625309 w 94"/>
                  <a:gd name="T5" fmla="*/ 278354988 h 20"/>
                  <a:gd name="T6" fmla="*/ 1333246853 w 94"/>
                  <a:gd name="T7" fmla="*/ 13919055 h 20"/>
                  <a:gd name="T8" fmla="*/ 1333246853 w 94"/>
                  <a:gd name="T9" fmla="*/ 0 h 20"/>
                  <a:gd name="T10" fmla="*/ 0 w 94"/>
                  <a:gd name="T11" fmla="*/ 0 h 20"/>
                  <a:gd name="T12" fmla="*/ 0 60000 65536"/>
                  <a:gd name="T13" fmla="*/ 0 60000 65536"/>
                  <a:gd name="T14" fmla="*/ 0 60000 65536"/>
                  <a:gd name="T15" fmla="*/ 0 60000 65536"/>
                  <a:gd name="T16" fmla="*/ 0 60000 65536"/>
                  <a:gd name="T17" fmla="*/ 0 60000 65536"/>
                  <a:gd name="T18" fmla="*/ 0 w 94"/>
                  <a:gd name="T19" fmla="*/ 0 h 20"/>
                  <a:gd name="T20" fmla="*/ 94 w 9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94" h="20">
                    <a:moveTo>
                      <a:pt x="0" y="0"/>
                    </a:moveTo>
                    <a:cubicBezTo>
                      <a:pt x="0" y="0"/>
                      <a:pt x="0" y="0"/>
                      <a:pt x="0" y="1"/>
                    </a:cubicBezTo>
                    <a:cubicBezTo>
                      <a:pt x="0" y="11"/>
                      <a:pt x="21" y="20"/>
                      <a:pt x="47" y="20"/>
                    </a:cubicBezTo>
                    <a:cubicBezTo>
                      <a:pt x="73" y="20"/>
                      <a:pt x="94" y="11"/>
                      <a:pt x="94" y="1"/>
                    </a:cubicBezTo>
                    <a:cubicBezTo>
                      <a:pt x="94" y="0"/>
                      <a:pt x="94" y="0"/>
                      <a:pt x="94" y="0"/>
                    </a:cubicBezTo>
                    <a:lnTo>
                      <a:pt x="0" y="0"/>
                    </a:lnTo>
                    <a:close/>
                  </a:path>
                </a:pathLst>
              </a:custGeom>
              <a:solidFill>
                <a:srgbClr val="DDAA8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42" name="Freeform 273">
                <a:extLst>
                  <a:ext uri="{FF2B5EF4-FFF2-40B4-BE49-F238E27FC236}">
                    <a16:creationId xmlns="" xmlns:a16="http://schemas.microsoft.com/office/drawing/2014/main" id="{6717BA78-2C2D-4F12-88A9-3973E79E634A}"/>
                  </a:ext>
                </a:extLst>
              </p:cNvPr>
              <p:cNvSpPr>
                <a:spLocks noEditPoints="1" noChangeArrowheads="1"/>
              </p:cNvSpPr>
              <p:nvPr/>
            </p:nvSpPr>
            <p:spPr bwMode="auto">
              <a:xfrm>
                <a:off x="598488" y="1092200"/>
                <a:ext cx="1520825" cy="473075"/>
              </a:xfrm>
              <a:custGeom>
                <a:avLst/>
                <a:gdLst>
                  <a:gd name="T0" fmla="*/ 2147483647 w 405"/>
                  <a:gd name="T1" fmla="*/ 98677438 h 126"/>
                  <a:gd name="T2" fmla="*/ 2147483647 w 405"/>
                  <a:gd name="T3" fmla="*/ 98677438 h 126"/>
                  <a:gd name="T4" fmla="*/ 2147483647 w 405"/>
                  <a:gd name="T5" fmla="*/ 197354875 h 126"/>
                  <a:gd name="T6" fmla="*/ 2147483647 w 405"/>
                  <a:gd name="T7" fmla="*/ 267839296 h 126"/>
                  <a:gd name="T8" fmla="*/ 2143345612 w 405"/>
                  <a:gd name="T9" fmla="*/ 197354875 h 126"/>
                  <a:gd name="T10" fmla="*/ 507632609 w 405"/>
                  <a:gd name="T11" fmla="*/ 98677438 h 126"/>
                  <a:gd name="T12" fmla="*/ 56401954 w 405"/>
                  <a:gd name="T13" fmla="*/ 98677438 h 126"/>
                  <a:gd name="T14" fmla="*/ 56401954 w 405"/>
                  <a:gd name="T15" fmla="*/ 493387188 h 126"/>
                  <a:gd name="T16" fmla="*/ 183313862 w 405"/>
                  <a:gd name="T17" fmla="*/ 592064626 h 126"/>
                  <a:gd name="T18" fmla="*/ 338422991 w 405"/>
                  <a:gd name="T19" fmla="*/ 1184125498 h 126"/>
                  <a:gd name="T20" fmla="*/ 564038319 w 405"/>
                  <a:gd name="T21" fmla="*/ 1536543845 h 126"/>
                  <a:gd name="T22" fmla="*/ 888360822 w 405"/>
                  <a:gd name="T23" fmla="*/ 1705705704 h 126"/>
                  <a:gd name="T24" fmla="*/ 1875425063 w 405"/>
                  <a:gd name="T25" fmla="*/ 1635221283 h 126"/>
                  <a:gd name="T26" fmla="*/ 2147483647 w 405"/>
                  <a:gd name="T27" fmla="*/ 845805536 h 126"/>
                  <a:gd name="T28" fmla="*/ 2147483647 w 405"/>
                  <a:gd name="T29" fmla="*/ 507481820 h 126"/>
                  <a:gd name="T30" fmla="*/ 2147483647 w 405"/>
                  <a:gd name="T31" fmla="*/ 507481820 h 126"/>
                  <a:gd name="T32" fmla="*/ 2147483647 w 405"/>
                  <a:gd name="T33" fmla="*/ 507481820 h 126"/>
                  <a:gd name="T34" fmla="*/ 2147483647 w 405"/>
                  <a:gd name="T35" fmla="*/ 845805536 h 126"/>
                  <a:gd name="T36" fmla="*/ 2147483647 w 405"/>
                  <a:gd name="T37" fmla="*/ 1635221283 h 126"/>
                  <a:gd name="T38" fmla="*/ 2147483647 w 405"/>
                  <a:gd name="T39" fmla="*/ 1705705704 h 126"/>
                  <a:gd name="T40" fmla="*/ 2147483647 w 405"/>
                  <a:gd name="T41" fmla="*/ 1536543845 h 126"/>
                  <a:gd name="T42" fmla="*/ 2147483647 w 405"/>
                  <a:gd name="T43" fmla="*/ 1184125498 h 126"/>
                  <a:gd name="T44" fmla="*/ 2147483647 w 405"/>
                  <a:gd name="T45" fmla="*/ 592064626 h 126"/>
                  <a:gd name="T46" fmla="*/ 2147483647 w 405"/>
                  <a:gd name="T47" fmla="*/ 493387188 h 126"/>
                  <a:gd name="T48" fmla="*/ 2147483647 w 405"/>
                  <a:gd name="T49" fmla="*/ 98677438 h 126"/>
                  <a:gd name="T50" fmla="*/ 2147483647 w 405"/>
                  <a:gd name="T51" fmla="*/ 859900167 h 126"/>
                  <a:gd name="T52" fmla="*/ 1776721643 w 405"/>
                  <a:gd name="T53" fmla="*/ 1564740617 h 126"/>
                  <a:gd name="T54" fmla="*/ 817854624 w 405"/>
                  <a:gd name="T55" fmla="*/ 1578835249 h 126"/>
                  <a:gd name="T56" fmla="*/ 366623968 w 405"/>
                  <a:gd name="T57" fmla="*/ 394709751 h 126"/>
                  <a:gd name="T58" fmla="*/ 1254984790 w 405"/>
                  <a:gd name="T59" fmla="*/ 211449507 h 126"/>
                  <a:gd name="T60" fmla="*/ 2086939902 w 405"/>
                  <a:gd name="T61" fmla="*/ 310126944 h 126"/>
                  <a:gd name="T62" fmla="*/ 2147483647 w 405"/>
                  <a:gd name="T63" fmla="*/ 859900167 h 126"/>
                  <a:gd name="T64" fmla="*/ 2147483647 w 405"/>
                  <a:gd name="T65" fmla="*/ 1578835249 h 126"/>
                  <a:gd name="T66" fmla="*/ 2147483647 w 405"/>
                  <a:gd name="T67" fmla="*/ 1564740617 h 126"/>
                  <a:gd name="T68" fmla="*/ 2147483647 w 405"/>
                  <a:gd name="T69" fmla="*/ 859900167 h 126"/>
                  <a:gd name="T70" fmla="*/ 2147483647 w 405"/>
                  <a:gd name="T71" fmla="*/ 310126944 h 126"/>
                  <a:gd name="T72" fmla="*/ 2147483647 w 405"/>
                  <a:gd name="T73" fmla="*/ 211449507 h 126"/>
                  <a:gd name="T74" fmla="*/ 2147483647 w 405"/>
                  <a:gd name="T75" fmla="*/ 394709751 h 126"/>
                  <a:gd name="T76" fmla="*/ 2147483647 w 405"/>
                  <a:gd name="T77" fmla="*/ 1578835249 h 1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5"/>
                  <a:gd name="T118" fmla="*/ 0 h 126"/>
                  <a:gd name="T119" fmla="*/ 405 w 405"/>
                  <a:gd name="T120" fmla="*/ 126 h 1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5" h="126">
                    <a:moveTo>
                      <a:pt x="401" y="7"/>
                    </a:moveTo>
                    <a:cubicBezTo>
                      <a:pt x="401" y="7"/>
                      <a:pt x="378" y="7"/>
                      <a:pt x="369" y="7"/>
                    </a:cubicBezTo>
                    <a:cubicBezTo>
                      <a:pt x="360" y="8"/>
                      <a:pt x="323" y="0"/>
                      <a:pt x="253" y="14"/>
                    </a:cubicBezTo>
                    <a:cubicBezTo>
                      <a:pt x="253" y="14"/>
                      <a:pt x="231" y="19"/>
                      <a:pt x="202" y="19"/>
                    </a:cubicBezTo>
                    <a:cubicBezTo>
                      <a:pt x="174" y="19"/>
                      <a:pt x="152" y="14"/>
                      <a:pt x="152" y="14"/>
                    </a:cubicBezTo>
                    <a:cubicBezTo>
                      <a:pt x="82" y="0"/>
                      <a:pt x="45" y="8"/>
                      <a:pt x="36" y="7"/>
                    </a:cubicBezTo>
                    <a:cubicBezTo>
                      <a:pt x="27" y="7"/>
                      <a:pt x="4" y="7"/>
                      <a:pt x="4" y="7"/>
                    </a:cubicBezTo>
                    <a:cubicBezTo>
                      <a:pt x="0" y="22"/>
                      <a:pt x="3" y="34"/>
                      <a:pt x="4" y="35"/>
                    </a:cubicBezTo>
                    <a:cubicBezTo>
                      <a:pt x="5" y="36"/>
                      <a:pt x="10" y="36"/>
                      <a:pt x="13" y="42"/>
                    </a:cubicBezTo>
                    <a:cubicBezTo>
                      <a:pt x="17" y="48"/>
                      <a:pt x="18" y="64"/>
                      <a:pt x="24" y="84"/>
                    </a:cubicBezTo>
                    <a:cubicBezTo>
                      <a:pt x="27" y="93"/>
                      <a:pt x="33" y="103"/>
                      <a:pt x="40" y="109"/>
                    </a:cubicBezTo>
                    <a:cubicBezTo>
                      <a:pt x="48" y="116"/>
                      <a:pt x="57" y="120"/>
                      <a:pt x="63" y="121"/>
                    </a:cubicBezTo>
                    <a:cubicBezTo>
                      <a:pt x="75" y="124"/>
                      <a:pt x="111" y="126"/>
                      <a:pt x="133" y="116"/>
                    </a:cubicBezTo>
                    <a:cubicBezTo>
                      <a:pt x="155" y="106"/>
                      <a:pt x="165" y="83"/>
                      <a:pt x="174" y="60"/>
                    </a:cubicBezTo>
                    <a:cubicBezTo>
                      <a:pt x="182" y="37"/>
                      <a:pt x="198" y="36"/>
                      <a:pt x="198" y="36"/>
                    </a:cubicBezTo>
                    <a:cubicBezTo>
                      <a:pt x="198" y="36"/>
                      <a:pt x="199" y="36"/>
                      <a:pt x="201" y="36"/>
                    </a:cubicBezTo>
                    <a:cubicBezTo>
                      <a:pt x="205" y="36"/>
                      <a:pt x="206" y="36"/>
                      <a:pt x="206" y="36"/>
                    </a:cubicBezTo>
                    <a:cubicBezTo>
                      <a:pt x="206" y="36"/>
                      <a:pt x="223" y="37"/>
                      <a:pt x="231" y="60"/>
                    </a:cubicBezTo>
                    <a:cubicBezTo>
                      <a:pt x="239" y="83"/>
                      <a:pt x="250" y="106"/>
                      <a:pt x="272" y="116"/>
                    </a:cubicBezTo>
                    <a:cubicBezTo>
                      <a:pt x="294" y="126"/>
                      <a:pt x="330" y="124"/>
                      <a:pt x="342" y="121"/>
                    </a:cubicBezTo>
                    <a:cubicBezTo>
                      <a:pt x="348" y="120"/>
                      <a:pt x="357" y="116"/>
                      <a:pt x="365" y="109"/>
                    </a:cubicBezTo>
                    <a:cubicBezTo>
                      <a:pt x="372" y="103"/>
                      <a:pt x="378" y="93"/>
                      <a:pt x="381" y="84"/>
                    </a:cubicBezTo>
                    <a:cubicBezTo>
                      <a:pt x="387" y="64"/>
                      <a:pt x="388" y="48"/>
                      <a:pt x="391" y="42"/>
                    </a:cubicBezTo>
                    <a:cubicBezTo>
                      <a:pt x="395" y="36"/>
                      <a:pt x="400" y="36"/>
                      <a:pt x="401" y="35"/>
                    </a:cubicBezTo>
                    <a:cubicBezTo>
                      <a:pt x="402" y="34"/>
                      <a:pt x="405" y="22"/>
                      <a:pt x="401" y="7"/>
                    </a:cubicBezTo>
                    <a:moveTo>
                      <a:pt x="162" y="61"/>
                    </a:moveTo>
                    <a:cubicBezTo>
                      <a:pt x="160" y="73"/>
                      <a:pt x="151" y="102"/>
                      <a:pt x="126" y="111"/>
                    </a:cubicBezTo>
                    <a:cubicBezTo>
                      <a:pt x="87" y="123"/>
                      <a:pt x="58" y="112"/>
                      <a:pt x="58" y="112"/>
                    </a:cubicBezTo>
                    <a:cubicBezTo>
                      <a:pt x="28" y="104"/>
                      <a:pt x="20" y="41"/>
                      <a:pt x="26" y="28"/>
                    </a:cubicBezTo>
                    <a:cubicBezTo>
                      <a:pt x="32" y="15"/>
                      <a:pt x="51" y="15"/>
                      <a:pt x="89" y="15"/>
                    </a:cubicBezTo>
                    <a:cubicBezTo>
                      <a:pt x="126" y="15"/>
                      <a:pt x="148" y="22"/>
                      <a:pt x="148" y="22"/>
                    </a:cubicBezTo>
                    <a:cubicBezTo>
                      <a:pt x="167" y="28"/>
                      <a:pt x="165" y="48"/>
                      <a:pt x="162" y="61"/>
                    </a:cubicBezTo>
                    <a:moveTo>
                      <a:pt x="347" y="112"/>
                    </a:moveTo>
                    <a:cubicBezTo>
                      <a:pt x="347" y="112"/>
                      <a:pt x="318" y="123"/>
                      <a:pt x="279" y="111"/>
                    </a:cubicBezTo>
                    <a:cubicBezTo>
                      <a:pt x="254" y="102"/>
                      <a:pt x="245" y="73"/>
                      <a:pt x="243" y="61"/>
                    </a:cubicBezTo>
                    <a:cubicBezTo>
                      <a:pt x="240" y="48"/>
                      <a:pt x="238" y="28"/>
                      <a:pt x="257" y="22"/>
                    </a:cubicBezTo>
                    <a:cubicBezTo>
                      <a:pt x="257" y="22"/>
                      <a:pt x="279" y="15"/>
                      <a:pt x="316" y="15"/>
                    </a:cubicBezTo>
                    <a:cubicBezTo>
                      <a:pt x="354" y="15"/>
                      <a:pt x="373" y="15"/>
                      <a:pt x="379" y="28"/>
                    </a:cubicBezTo>
                    <a:cubicBezTo>
                      <a:pt x="385" y="41"/>
                      <a:pt x="377" y="104"/>
                      <a:pt x="347" y="112"/>
                    </a:cubicBezTo>
                  </a:path>
                </a:pathLst>
              </a:custGeom>
              <a:solidFill>
                <a:srgbClr val="40404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sp>
        <p:nvSpPr>
          <p:cNvPr id="43" name="矩形 5">
            <a:extLst>
              <a:ext uri="{FF2B5EF4-FFF2-40B4-BE49-F238E27FC236}">
                <a16:creationId xmlns="" xmlns:a16="http://schemas.microsoft.com/office/drawing/2014/main" id="{56B5B950-50A5-4EAD-A5A9-CDD7D389D187}"/>
              </a:ext>
            </a:extLst>
          </p:cNvPr>
          <p:cNvSpPr>
            <a:spLocks noChangeArrowheads="1"/>
          </p:cNvSpPr>
          <p:nvPr/>
        </p:nvSpPr>
        <p:spPr bwMode="auto">
          <a:xfrm>
            <a:off x="0" y="403061"/>
            <a:ext cx="352425" cy="572649"/>
          </a:xfrm>
          <a:prstGeom prst="rect">
            <a:avLst/>
          </a:prstGeom>
          <a:solidFill>
            <a:srgbClr val="3CBB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 name="矩形 6">
            <a:extLst>
              <a:ext uri="{FF2B5EF4-FFF2-40B4-BE49-F238E27FC236}">
                <a16:creationId xmlns="" xmlns:a16="http://schemas.microsoft.com/office/drawing/2014/main" id="{26E41482-4DF4-403B-8F6B-08B5AA0B17EF}"/>
              </a:ext>
            </a:extLst>
          </p:cNvPr>
          <p:cNvSpPr>
            <a:spLocks noChangeArrowheads="1"/>
          </p:cNvSpPr>
          <p:nvPr/>
        </p:nvSpPr>
        <p:spPr bwMode="auto">
          <a:xfrm>
            <a:off x="419100" y="403061"/>
            <a:ext cx="123825" cy="572649"/>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 name="文本框 7">
            <a:extLst>
              <a:ext uri="{FF2B5EF4-FFF2-40B4-BE49-F238E27FC236}">
                <a16:creationId xmlns="" xmlns:a16="http://schemas.microsoft.com/office/drawing/2014/main" id="{D68BDE56-40DD-4012-B51D-4424A0315094}"/>
              </a:ext>
            </a:extLst>
          </p:cNvPr>
          <p:cNvSpPr txBox="1">
            <a:spLocks noChangeArrowheads="1"/>
          </p:cNvSpPr>
          <p:nvPr/>
        </p:nvSpPr>
        <p:spPr bwMode="auto">
          <a:xfrm>
            <a:off x="605744" y="414567"/>
            <a:ext cx="100412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dirty="0">
                <a:solidFill>
                  <a:srgbClr val="FF0000"/>
                </a:solidFill>
                <a:latin typeface="微软雅黑" panose="020B0503020204020204" pitchFamily="34" charset="-122"/>
                <a:ea typeface="微软雅黑" panose="020B0503020204020204" pitchFamily="34" charset="-122"/>
              </a:rPr>
              <a:t>这</a:t>
            </a:r>
            <a:r>
              <a:rPr lang="zh-CN" altLang="en-US" sz="2800" b="1" dirty="0" smtClean="0">
                <a:solidFill>
                  <a:srgbClr val="FF0000"/>
                </a:solidFill>
                <a:latin typeface="微软雅黑" panose="020B0503020204020204" pitchFamily="34" charset="-122"/>
                <a:ea typeface="微软雅黑" panose="020B0503020204020204" pitchFamily="34" charset="-122"/>
              </a:rPr>
              <a:t>才是报销发票明细行的</a:t>
            </a:r>
            <a:r>
              <a:rPr lang="zh-CN" altLang="en-US" sz="2800" b="1" dirty="0">
                <a:solidFill>
                  <a:srgbClr val="FF0000"/>
                </a:solidFill>
                <a:latin typeface="微软雅黑" panose="020B0503020204020204" pitchFamily="34" charset="-122"/>
                <a:ea typeface="微软雅黑" panose="020B0503020204020204" pitchFamily="34" charset="-122"/>
              </a:rPr>
              <a:t>正确打开方式，你</a:t>
            </a:r>
            <a:r>
              <a:rPr lang="en-US" altLang="zh-CN" sz="2800" b="1" dirty="0">
                <a:solidFill>
                  <a:srgbClr val="FF0000"/>
                </a:solidFill>
                <a:latin typeface="微软雅黑" panose="020B0503020204020204" pitchFamily="34" charset="-122"/>
                <a:ea typeface="微软雅黑" panose="020B0503020204020204" pitchFamily="34" charset="-122"/>
              </a:rPr>
              <a:t>get</a:t>
            </a:r>
            <a:r>
              <a:rPr lang="zh-CN" altLang="en-US" sz="2800" b="1" dirty="0">
                <a:solidFill>
                  <a:srgbClr val="FF0000"/>
                </a:solidFill>
                <a:latin typeface="微软雅黑" panose="020B0503020204020204" pitchFamily="34" charset="-122"/>
                <a:ea typeface="微软雅黑" panose="020B0503020204020204" pitchFamily="34" charset="-122"/>
              </a:rPr>
              <a:t>到了吗？</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155" y="1308359"/>
            <a:ext cx="94964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图片 46">
            <a:extLst>
              <a:ext uri="{FF2B5EF4-FFF2-40B4-BE49-F238E27FC236}">
                <a16:creationId xmlns="" xmlns:a16="http://schemas.microsoft.com/office/drawing/2014/main" id="{A439CC30-5357-44AE-BDE3-71073948A7BE}"/>
              </a:ext>
            </a:extLst>
          </p:cNvPr>
          <p:cNvPicPr>
            <a:picLocks noChangeAspect="1"/>
          </p:cNvPicPr>
          <p:nvPr/>
        </p:nvPicPr>
        <p:blipFill>
          <a:blip r:embed="rId3"/>
          <a:stretch>
            <a:fillRect/>
          </a:stretch>
        </p:blipFill>
        <p:spPr>
          <a:xfrm>
            <a:off x="8660357" y="3623294"/>
            <a:ext cx="1385777" cy="480485"/>
          </a:xfrm>
          <a:prstGeom prst="rect">
            <a:avLst/>
          </a:prstGeom>
        </p:spPr>
      </p:pic>
      <p:grpSp>
        <p:nvGrpSpPr>
          <p:cNvPr id="5" name="组合 4"/>
          <p:cNvGrpSpPr/>
          <p:nvPr/>
        </p:nvGrpSpPr>
        <p:grpSpPr>
          <a:xfrm>
            <a:off x="3056879" y="3339802"/>
            <a:ext cx="5449944" cy="1969943"/>
            <a:chOff x="3436554" y="3048055"/>
            <a:chExt cx="4305300" cy="1919930"/>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6554" y="3075023"/>
              <a:ext cx="344805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4604" y="3048055"/>
              <a:ext cx="8572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6554" y="4339335"/>
              <a:ext cx="34480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6041" y="4357441"/>
              <a:ext cx="7143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3" name="图片 52">
            <a:extLst>
              <a:ext uri="{FF2B5EF4-FFF2-40B4-BE49-F238E27FC236}">
                <a16:creationId xmlns="" xmlns:a16="http://schemas.microsoft.com/office/drawing/2014/main" id="{B1C748D6-1785-48A8-934A-22ABB84DC674}"/>
              </a:ext>
            </a:extLst>
          </p:cNvPr>
          <p:cNvPicPr>
            <a:picLocks noChangeAspect="1"/>
          </p:cNvPicPr>
          <p:nvPr/>
        </p:nvPicPr>
        <p:blipFill>
          <a:blip r:embed="rId8"/>
          <a:stretch>
            <a:fillRect/>
          </a:stretch>
        </p:blipFill>
        <p:spPr>
          <a:xfrm>
            <a:off x="8723156" y="4563462"/>
            <a:ext cx="1322978" cy="566991"/>
          </a:xfrm>
          <a:prstGeom prst="rect">
            <a:avLst/>
          </a:prstGeom>
        </p:spPr>
      </p:pic>
      <p:sp>
        <p:nvSpPr>
          <p:cNvPr id="55" name="文本框 36">
            <a:extLst>
              <a:ext uri="{FF2B5EF4-FFF2-40B4-BE49-F238E27FC236}">
                <a16:creationId xmlns="" xmlns:a16="http://schemas.microsoft.com/office/drawing/2014/main" id="{5B6AC645-F4AF-46EC-9F49-42A82DC8260D}"/>
              </a:ext>
            </a:extLst>
          </p:cNvPr>
          <p:cNvSpPr txBox="1"/>
          <p:nvPr/>
        </p:nvSpPr>
        <p:spPr>
          <a:xfrm>
            <a:off x="0" y="0"/>
            <a:ext cx="1787237" cy="369332"/>
          </a:xfrm>
          <a:prstGeom prst="rect">
            <a:avLst/>
          </a:prstGeom>
          <a:noFill/>
        </p:spPr>
        <p:txBody>
          <a:bodyPr wrap="square" rtlCol="0">
            <a:spAutoFit/>
          </a:bodyPr>
          <a:lstStyle/>
          <a:p>
            <a:r>
              <a:rPr lang="en-US" altLang="zh-CN" dirty="0" smtClean="0">
                <a:solidFill>
                  <a:srgbClr val="FF0000"/>
                </a:solidFill>
              </a:rPr>
              <a:t>2019</a:t>
            </a:r>
            <a:r>
              <a:rPr lang="zh-CN" altLang="en-US" dirty="0" smtClean="0">
                <a:solidFill>
                  <a:srgbClr val="FF0000"/>
                </a:solidFill>
              </a:rPr>
              <a:t>年</a:t>
            </a:r>
            <a:r>
              <a:rPr lang="en-US" altLang="zh-CN" dirty="0" smtClean="0">
                <a:solidFill>
                  <a:srgbClr val="FF0000"/>
                </a:solidFill>
              </a:rPr>
              <a:t>5</a:t>
            </a:r>
            <a:r>
              <a:rPr lang="zh-CN" altLang="en-US" dirty="0" smtClean="0">
                <a:solidFill>
                  <a:srgbClr val="FF0000"/>
                </a:solidFill>
              </a:rPr>
              <a:t>月</a:t>
            </a:r>
            <a:endParaRPr lang="zh-CN" altLang="en-US" dirty="0">
              <a:solidFill>
                <a:srgbClr val="FF0000"/>
              </a:solidFill>
            </a:endParaRPr>
          </a:p>
        </p:txBody>
      </p:sp>
    </p:spTree>
    <p:extLst>
      <p:ext uri="{BB962C8B-B14F-4D97-AF65-F5344CB8AC3E}">
        <p14:creationId xmlns:p14="http://schemas.microsoft.com/office/powerpoint/2010/main" val="563372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5E9EFF"/>
            </a:gs>
            <a:gs pos="25000">
              <a:srgbClr val="85C2FF"/>
            </a:gs>
            <a:gs pos="49000">
              <a:srgbClr val="C4D6EB"/>
            </a:gs>
            <a:gs pos="86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矩形 6"/>
          <p:cNvSpPr/>
          <p:nvPr/>
        </p:nvSpPr>
        <p:spPr>
          <a:xfrm>
            <a:off x="3646569" y="560463"/>
            <a:ext cx="131799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rPr>
              <a:t>温</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endParaRPr>
          </a:p>
        </p:txBody>
      </p:sp>
      <p:sp>
        <p:nvSpPr>
          <p:cNvPr id="8" name="矩形 7"/>
          <p:cNvSpPr/>
          <p:nvPr/>
        </p:nvSpPr>
        <p:spPr>
          <a:xfrm>
            <a:off x="4691289" y="192601"/>
            <a:ext cx="131799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rPr>
              <a:t>馨</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endParaRPr>
          </a:p>
        </p:txBody>
      </p:sp>
      <p:sp>
        <p:nvSpPr>
          <p:cNvPr id="9" name="矩形 8"/>
          <p:cNvSpPr/>
          <p:nvPr/>
        </p:nvSpPr>
        <p:spPr>
          <a:xfrm>
            <a:off x="5864252" y="147318"/>
            <a:ext cx="131799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rPr>
              <a:t>提</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endParaRPr>
          </a:p>
        </p:txBody>
      </p:sp>
      <p:sp>
        <p:nvSpPr>
          <p:cNvPr id="10" name="矩形 9"/>
          <p:cNvSpPr/>
          <p:nvPr/>
        </p:nvSpPr>
        <p:spPr>
          <a:xfrm>
            <a:off x="6898462" y="560463"/>
            <a:ext cx="1317990"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rPr>
              <a:t>示</a:t>
            </a:r>
            <a:endParaRPr lang="zh-CN" alt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endParaRPr>
          </a:p>
        </p:txBody>
      </p:sp>
      <p:sp>
        <p:nvSpPr>
          <p:cNvPr id="11" name="TextBox 10"/>
          <p:cNvSpPr txBox="1"/>
          <p:nvPr/>
        </p:nvSpPr>
        <p:spPr>
          <a:xfrm>
            <a:off x="2577650" y="2163283"/>
            <a:ext cx="9209181" cy="1323439"/>
          </a:xfrm>
          <a:prstGeom prst="rect">
            <a:avLst/>
          </a:prstGeom>
          <a:noFill/>
        </p:spPr>
        <p:txBody>
          <a:bodyPr wrap="square" rtlCol="0">
            <a:spAutoFit/>
          </a:bodyPr>
          <a:lstStyle/>
          <a:p>
            <a:r>
              <a:rPr lang="zh-CN" altLang="en-US" sz="4000" dirty="0" smtClean="0">
                <a:solidFill>
                  <a:schemeClr val="accent2"/>
                </a:solidFill>
                <a:latin typeface="+mj-ea"/>
                <a:ea typeface="+mj-ea"/>
              </a:rPr>
              <a:t>为了保证报销收款及时安全，</a:t>
            </a:r>
            <a:endParaRPr lang="en-US" altLang="zh-CN" sz="4000" dirty="0" smtClean="0">
              <a:solidFill>
                <a:schemeClr val="accent2"/>
              </a:solidFill>
              <a:latin typeface="+mj-ea"/>
              <a:ea typeface="+mj-ea"/>
            </a:endParaRPr>
          </a:p>
          <a:p>
            <a:r>
              <a:rPr lang="zh-CN" altLang="en-US" sz="4000" dirty="0" smtClean="0">
                <a:solidFill>
                  <a:schemeClr val="accent2"/>
                </a:solidFill>
                <a:latin typeface="+mj-ea"/>
                <a:ea typeface="+mj-ea"/>
              </a:rPr>
              <a:t>请勿使用二类银行卡为收款账号！</a:t>
            </a:r>
            <a:endParaRPr lang="zh-CN" altLang="en-US" sz="4000" dirty="0">
              <a:solidFill>
                <a:schemeClr val="accent2"/>
              </a:solidFill>
              <a:latin typeface="+mj-ea"/>
              <a:ea typeface="+mj-ea"/>
            </a:endParaRPr>
          </a:p>
        </p:txBody>
      </p:sp>
      <p:sp>
        <p:nvSpPr>
          <p:cNvPr id="12" name="矩形 11"/>
          <p:cNvSpPr/>
          <p:nvPr/>
        </p:nvSpPr>
        <p:spPr>
          <a:xfrm>
            <a:off x="2046357" y="4036428"/>
            <a:ext cx="10271766" cy="2215991"/>
          </a:xfrm>
          <a:prstGeom prst="rect">
            <a:avLst/>
          </a:prstGeom>
        </p:spPr>
        <p:txBody>
          <a:bodyPr wrap="square">
            <a:spAutoFit/>
          </a:bodyPr>
          <a:lstStyle/>
          <a:p>
            <a:pPr lvl="0">
              <a:lnSpc>
                <a:spcPct val="150000"/>
              </a:lnSpc>
            </a:pPr>
            <a:r>
              <a:rPr lang="zh-CN" altLang="en-US" sz="1600" dirty="0" smtClean="0"/>
              <a:t>国家</a:t>
            </a:r>
            <a:r>
              <a:rPr lang="zh-CN" altLang="en-US" sz="1600" dirty="0"/>
              <a:t>限制</a:t>
            </a:r>
            <a:r>
              <a:rPr lang="zh-CN" altLang="en-US" sz="1600" dirty="0">
                <a:solidFill>
                  <a:srgbClr val="FF0000"/>
                </a:solidFill>
              </a:rPr>
              <a:t>同</a:t>
            </a:r>
            <a:r>
              <a:rPr lang="zh-CN" altLang="en-US" sz="1600" dirty="0" smtClean="0">
                <a:solidFill>
                  <a:srgbClr val="FF0000"/>
                </a:solidFill>
              </a:rPr>
              <a:t>一家银行</a:t>
            </a:r>
            <a:r>
              <a:rPr lang="zh-CN" altLang="en-US" sz="1600" dirty="0">
                <a:solidFill>
                  <a:srgbClr val="FF0000"/>
                </a:solidFill>
              </a:rPr>
              <a:t>同一身份证</a:t>
            </a:r>
            <a:r>
              <a:rPr lang="zh-CN" altLang="en-US" sz="1600" dirty="0" smtClean="0"/>
              <a:t>只能</a:t>
            </a:r>
            <a:r>
              <a:rPr lang="zh-CN" altLang="en-US" sz="1600" dirty="0">
                <a:solidFill>
                  <a:prstClr val="black"/>
                </a:solidFill>
              </a:rPr>
              <a:t>办理四张银行</a:t>
            </a:r>
            <a:r>
              <a:rPr lang="zh-CN" altLang="en-US" sz="1600" dirty="0" smtClean="0">
                <a:solidFill>
                  <a:prstClr val="black"/>
                </a:solidFill>
              </a:rPr>
              <a:t>卡，分为</a:t>
            </a:r>
            <a:r>
              <a:rPr lang="en-US" altLang="zh-CN" sz="1600" dirty="0" smtClean="0">
                <a:solidFill>
                  <a:prstClr val="black"/>
                </a:solidFill>
              </a:rPr>
              <a:t>I</a:t>
            </a:r>
            <a:r>
              <a:rPr lang="zh-CN" altLang="en-US" sz="1600" dirty="0" smtClean="0">
                <a:solidFill>
                  <a:prstClr val="black"/>
                </a:solidFill>
              </a:rPr>
              <a:t>类账户、</a:t>
            </a:r>
            <a:r>
              <a:rPr lang="en-US" altLang="zh-CN" sz="1600" dirty="0" smtClean="0">
                <a:solidFill>
                  <a:prstClr val="black"/>
                </a:solidFill>
              </a:rPr>
              <a:t> II</a:t>
            </a:r>
            <a:r>
              <a:rPr lang="zh-CN" altLang="en-US" sz="1600" dirty="0" smtClean="0">
                <a:solidFill>
                  <a:prstClr val="black"/>
                </a:solidFill>
              </a:rPr>
              <a:t>类账户</a:t>
            </a:r>
            <a:r>
              <a:rPr lang="en-US" altLang="zh-CN" sz="1600" dirty="0" smtClean="0">
                <a:solidFill>
                  <a:prstClr val="black"/>
                </a:solidFill>
              </a:rPr>
              <a:t> </a:t>
            </a:r>
            <a:r>
              <a:rPr lang="zh-CN" altLang="en-US" sz="1600" dirty="0" smtClean="0">
                <a:solidFill>
                  <a:prstClr val="black"/>
                </a:solidFill>
              </a:rPr>
              <a:t>、</a:t>
            </a:r>
            <a:r>
              <a:rPr lang="en-US" altLang="zh-CN" sz="1600" dirty="0" smtClean="0">
                <a:solidFill>
                  <a:prstClr val="black"/>
                </a:solidFill>
              </a:rPr>
              <a:t>III</a:t>
            </a:r>
            <a:r>
              <a:rPr lang="zh-CN" altLang="en-US" sz="1600" dirty="0" smtClean="0">
                <a:solidFill>
                  <a:prstClr val="black"/>
                </a:solidFill>
              </a:rPr>
              <a:t>类账户。</a:t>
            </a:r>
            <a:endParaRPr lang="en-US" altLang="zh-CN" sz="1600" dirty="0" smtClean="0">
              <a:solidFill>
                <a:prstClr val="black"/>
              </a:solidFill>
            </a:endParaRPr>
          </a:p>
          <a:p>
            <a:pPr lvl="0">
              <a:lnSpc>
                <a:spcPct val="150000"/>
              </a:lnSpc>
            </a:pPr>
            <a:r>
              <a:rPr lang="en-US" altLang="zh-CN" sz="1600" dirty="0" smtClean="0">
                <a:solidFill>
                  <a:prstClr val="black"/>
                </a:solidFill>
              </a:rPr>
              <a:t> </a:t>
            </a:r>
            <a:r>
              <a:rPr lang="zh-CN" altLang="en-US" sz="1600" dirty="0" smtClean="0">
                <a:solidFill>
                  <a:prstClr val="black"/>
                </a:solidFill>
              </a:rPr>
              <a:t>例如，在工商银行最多开立四个银行账户，其中</a:t>
            </a:r>
            <a:r>
              <a:rPr lang="en-US" altLang="zh-CN" sz="1600" dirty="0">
                <a:solidFill>
                  <a:prstClr val="black"/>
                </a:solidFill>
              </a:rPr>
              <a:t>I</a:t>
            </a:r>
            <a:r>
              <a:rPr lang="zh-CN" altLang="en-US" sz="1600" dirty="0">
                <a:solidFill>
                  <a:prstClr val="black"/>
                </a:solidFill>
              </a:rPr>
              <a:t>类</a:t>
            </a:r>
            <a:r>
              <a:rPr lang="zh-CN" altLang="en-US" sz="1600" dirty="0" smtClean="0">
                <a:solidFill>
                  <a:prstClr val="black"/>
                </a:solidFill>
              </a:rPr>
              <a:t>账户只能有一个，其余账户分配为</a:t>
            </a:r>
            <a:r>
              <a:rPr lang="en-US" altLang="zh-CN" sz="1600" dirty="0" smtClean="0">
                <a:solidFill>
                  <a:prstClr val="black"/>
                </a:solidFill>
              </a:rPr>
              <a:t>II</a:t>
            </a:r>
            <a:r>
              <a:rPr lang="zh-CN" altLang="en-US" sz="1600" dirty="0">
                <a:solidFill>
                  <a:prstClr val="black"/>
                </a:solidFill>
              </a:rPr>
              <a:t>、</a:t>
            </a:r>
            <a:r>
              <a:rPr lang="en-US" altLang="zh-CN" sz="1600" dirty="0" smtClean="0">
                <a:solidFill>
                  <a:prstClr val="black"/>
                </a:solidFill>
              </a:rPr>
              <a:t>III</a:t>
            </a:r>
            <a:r>
              <a:rPr lang="zh-CN" altLang="en-US" sz="1600" dirty="0">
                <a:solidFill>
                  <a:prstClr val="black"/>
                </a:solidFill>
              </a:rPr>
              <a:t>类</a:t>
            </a:r>
            <a:r>
              <a:rPr lang="zh-CN" altLang="en-US" sz="1600" dirty="0" smtClean="0">
                <a:solidFill>
                  <a:prstClr val="black"/>
                </a:solidFill>
              </a:rPr>
              <a:t>账户。</a:t>
            </a:r>
            <a:endParaRPr lang="en-US" altLang="zh-CN" sz="1600" dirty="0" smtClean="0">
              <a:solidFill>
                <a:prstClr val="black"/>
              </a:solidFill>
            </a:endParaRPr>
          </a:p>
          <a:p>
            <a:pPr>
              <a:lnSpc>
                <a:spcPct val="150000"/>
              </a:lnSpc>
            </a:pPr>
            <a:r>
              <a:rPr lang="en-US" altLang="zh-CN" sz="1600" dirty="0">
                <a:solidFill>
                  <a:prstClr val="black"/>
                </a:solidFill>
              </a:rPr>
              <a:t>I</a:t>
            </a:r>
            <a:r>
              <a:rPr lang="zh-CN" altLang="en-US" sz="1600" dirty="0">
                <a:solidFill>
                  <a:prstClr val="black"/>
                </a:solidFill>
              </a:rPr>
              <a:t>类</a:t>
            </a:r>
            <a:r>
              <a:rPr lang="zh-CN" altLang="en-US" sz="1600" dirty="0" smtClean="0">
                <a:solidFill>
                  <a:prstClr val="black"/>
                </a:solidFill>
              </a:rPr>
              <a:t>账户，指银行柜面开立的，满足实名制要求该行第一张储蓄卡（借记卡）。</a:t>
            </a:r>
            <a:endParaRPr lang="en-US" altLang="zh-CN" sz="1600" dirty="0" smtClean="0">
              <a:solidFill>
                <a:prstClr val="black"/>
              </a:solidFill>
            </a:endParaRPr>
          </a:p>
          <a:p>
            <a:pPr>
              <a:lnSpc>
                <a:spcPct val="150000"/>
              </a:lnSpc>
            </a:pPr>
            <a:r>
              <a:rPr lang="en-US" altLang="zh-CN" sz="1600" dirty="0">
                <a:solidFill>
                  <a:prstClr val="black"/>
                </a:solidFill>
              </a:rPr>
              <a:t>II</a:t>
            </a:r>
            <a:r>
              <a:rPr lang="zh-CN" altLang="en-US" sz="1600" dirty="0">
                <a:solidFill>
                  <a:prstClr val="black"/>
                </a:solidFill>
              </a:rPr>
              <a:t>类</a:t>
            </a:r>
            <a:r>
              <a:rPr lang="zh-CN" altLang="en-US" sz="1600" dirty="0" smtClean="0">
                <a:solidFill>
                  <a:prstClr val="black"/>
                </a:solidFill>
              </a:rPr>
              <a:t>账户，不能存取现金，不能向非绑定账户转账，单日交易限额</a:t>
            </a:r>
            <a:r>
              <a:rPr lang="en-US" altLang="zh-CN" sz="1600" dirty="0" smtClean="0">
                <a:solidFill>
                  <a:prstClr val="black"/>
                </a:solidFill>
              </a:rPr>
              <a:t>1</a:t>
            </a:r>
            <a:r>
              <a:rPr lang="zh-CN" altLang="en-US" sz="1600" dirty="0" smtClean="0">
                <a:solidFill>
                  <a:prstClr val="black"/>
                </a:solidFill>
              </a:rPr>
              <a:t>万元。</a:t>
            </a:r>
            <a:endParaRPr lang="en-US" altLang="zh-CN" sz="1600" dirty="0" smtClean="0">
              <a:solidFill>
                <a:prstClr val="black"/>
              </a:solidFill>
            </a:endParaRPr>
          </a:p>
          <a:p>
            <a:pPr>
              <a:lnSpc>
                <a:spcPct val="150000"/>
              </a:lnSpc>
            </a:pPr>
            <a:r>
              <a:rPr lang="en-US" altLang="zh-CN" sz="1600" dirty="0" smtClean="0">
                <a:solidFill>
                  <a:prstClr val="black"/>
                </a:solidFill>
              </a:rPr>
              <a:t>III</a:t>
            </a:r>
            <a:r>
              <a:rPr lang="zh-CN" altLang="en-US" sz="1600" dirty="0" smtClean="0">
                <a:solidFill>
                  <a:prstClr val="black"/>
                </a:solidFill>
              </a:rPr>
              <a:t>类账户，用于快捷支付等小额消费，户内余额不超</a:t>
            </a:r>
            <a:r>
              <a:rPr lang="en-US" altLang="zh-CN" sz="1600" dirty="0" smtClean="0">
                <a:solidFill>
                  <a:prstClr val="black"/>
                </a:solidFill>
              </a:rPr>
              <a:t>1000</a:t>
            </a:r>
            <a:r>
              <a:rPr lang="zh-CN" altLang="en-US" sz="1600" dirty="0" smtClean="0">
                <a:solidFill>
                  <a:prstClr val="black"/>
                </a:solidFill>
              </a:rPr>
              <a:t>元。</a:t>
            </a:r>
            <a:endParaRPr lang="en-US" altLang="zh-CN" sz="1600" dirty="0" smtClean="0">
              <a:solidFill>
                <a:prstClr val="black"/>
              </a:solidFill>
            </a:endParaRPr>
          </a:p>
          <a:p>
            <a:endParaRPr lang="zh-CN" altLang="en-US" dirty="0"/>
          </a:p>
        </p:txBody>
      </p:sp>
      <p:sp>
        <p:nvSpPr>
          <p:cNvPr id="14" name="矩形 13"/>
          <p:cNvSpPr/>
          <p:nvPr/>
        </p:nvSpPr>
        <p:spPr>
          <a:xfrm>
            <a:off x="2046357" y="3544414"/>
            <a:ext cx="1415772" cy="424155"/>
          </a:xfrm>
          <a:prstGeom prst="rect">
            <a:avLst/>
          </a:prstGeom>
        </p:spPr>
        <p:txBody>
          <a:bodyPr wrap="none">
            <a:spAutoFit/>
          </a:bodyPr>
          <a:lstStyle/>
          <a:p>
            <a:pPr lvl="0">
              <a:lnSpc>
                <a:spcPct val="150000"/>
              </a:lnSpc>
            </a:pPr>
            <a:r>
              <a:rPr lang="zh-CN" altLang="en-US" sz="1600" dirty="0"/>
              <a:t>知识小科普：</a:t>
            </a:r>
            <a:endParaRPr lang="en-US" altLang="zh-CN" sz="1600" dirty="0"/>
          </a:p>
        </p:txBody>
      </p:sp>
      <p:sp>
        <p:nvSpPr>
          <p:cNvPr id="17" name="文本框 36">
            <a:extLst>
              <a:ext uri="{FF2B5EF4-FFF2-40B4-BE49-F238E27FC236}">
                <a16:creationId xmlns="" xmlns:a16="http://schemas.microsoft.com/office/drawing/2014/main" id="{5B6AC645-F4AF-46EC-9F49-42A82DC8260D}"/>
              </a:ext>
            </a:extLst>
          </p:cNvPr>
          <p:cNvSpPr txBox="1"/>
          <p:nvPr/>
        </p:nvSpPr>
        <p:spPr>
          <a:xfrm>
            <a:off x="0" y="0"/>
            <a:ext cx="1787237" cy="369332"/>
          </a:xfrm>
          <a:prstGeom prst="rect">
            <a:avLst/>
          </a:prstGeom>
          <a:noFill/>
        </p:spPr>
        <p:txBody>
          <a:bodyPr wrap="square" rtlCol="0">
            <a:spAutoFit/>
          </a:bodyPr>
          <a:lstStyle/>
          <a:p>
            <a:r>
              <a:rPr lang="en-US" altLang="zh-CN" dirty="0" smtClean="0">
                <a:solidFill>
                  <a:srgbClr val="FF0000"/>
                </a:solidFill>
              </a:rPr>
              <a:t>2019</a:t>
            </a:r>
            <a:r>
              <a:rPr lang="zh-CN" altLang="en-US" dirty="0" smtClean="0">
                <a:solidFill>
                  <a:srgbClr val="FF0000"/>
                </a:solidFill>
              </a:rPr>
              <a:t>年</a:t>
            </a:r>
            <a:r>
              <a:rPr lang="en-US" altLang="zh-CN" dirty="0" smtClean="0">
                <a:solidFill>
                  <a:srgbClr val="FF0000"/>
                </a:solidFill>
              </a:rPr>
              <a:t>5</a:t>
            </a:r>
            <a:r>
              <a:rPr lang="zh-CN" altLang="en-US" dirty="0" smtClean="0">
                <a:solidFill>
                  <a:srgbClr val="FF0000"/>
                </a:solidFill>
              </a:rPr>
              <a:t>月</a:t>
            </a:r>
            <a:endParaRPr lang="zh-CN" altLang="en-US" dirty="0">
              <a:solidFill>
                <a:srgbClr val="FF0000"/>
              </a:solidFill>
            </a:endParaRPr>
          </a:p>
        </p:txBody>
      </p:sp>
    </p:spTree>
    <p:extLst>
      <p:ext uri="{BB962C8B-B14F-4D97-AF65-F5344CB8AC3E}">
        <p14:creationId xmlns:p14="http://schemas.microsoft.com/office/powerpoint/2010/main" val="2926197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DB864E1B-719A-4696-8262-AED3F63652EC}"/>
              </a:ext>
            </a:extLst>
          </p:cNvPr>
          <p:cNvSpPr>
            <a:spLocks noChangeAspect="1"/>
          </p:cNvSpPr>
          <p:nvPr/>
        </p:nvSpPr>
        <p:spPr>
          <a:xfrm>
            <a:off x="4180313" y="25200"/>
            <a:ext cx="1371651" cy="1200329"/>
          </a:xfrm>
          <a:prstGeom prst="rect">
            <a:avLst/>
          </a:prstGeom>
        </p:spPr>
        <p:txBody>
          <a:bodyPr wrap="square">
            <a:spAutoFit/>
          </a:bodyPr>
          <a:lstStyle/>
          <a:p>
            <a:r>
              <a:rPr lang="zh-CN" altLang="en-US" sz="7200" b="1" dirty="0">
                <a:ln w="12700">
                  <a:solidFill>
                    <a:srgbClr val="4472C4"/>
                  </a:solidFill>
                  <a:prstDash val="solid"/>
                </a:ln>
                <a:solidFill>
                  <a:schemeClr val="accent1">
                    <a:lumMod val="20000"/>
                    <a:lumOff val="80000"/>
                  </a:schemeClr>
                </a:solidFill>
                <a:effectLst>
                  <a:outerShdw dist="38100" dir="2640000" algn="bl" rotWithShape="0">
                    <a:srgbClr val="4472C4"/>
                  </a:outerShdw>
                </a:effectLst>
                <a:latin typeface="华文新魏" panose="02010800040101010101" pitchFamily="2" charset="-122"/>
                <a:ea typeface="华文新魏" panose="02010800040101010101" pitchFamily="2" charset="-122"/>
              </a:rPr>
              <a:t>培</a:t>
            </a:r>
            <a:endParaRPr lang="zh-CN" altLang="en-US" sz="2800" dirty="0">
              <a:solidFill>
                <a:schemeClr val="accent1">
                  <a:lumMod val="20000"/>
                  <a:lumOff val="80000"/>
                </a:schemeClr>
              </a:solidFill>
            </a:endParaRPr>
          </a:p>
        </p:txBody>
      </p:sp>
      <p:sp>
        <p:nvSpPr>
          <p:cNvPr id="13" name="矩形 12">
            <a:extLst>
              <a:ext uri="{FF2B5EF4-FFF2-40B4-BE49-F238E27FC236}">
                <a16:creationId xmlns="" xmlns:a16="http://schemas.microsoft.com/office/drawing/2014/main" id="{DB864E1B-719A-4696-8262-AED3F63652EC}"/>
              </a:ext>
            </a:extLst>
          </p:cNvPr>
          <p:cNvSpPr>
            <a:spLocks noChangeAspect="1"/>
          </p:cNvSpPr>
          <p:nvPr/>
        </p:nvSpPr>
        <p:spPr>
          <a:xfrm>
            <a:off x="5190760" y="25200"/>
            <a:ext cx="1371651" cy="1200329"/>
          </a:xfrm>
          <a:prstGeom prst="rect">
            <a:avLst/>
          </a:prstGeom>
        </p:spPr>
        <p:txBody>
          <a:bodyPr wrap="square">
            <a:spAutoFit/>
          </a:bodyPr>
          <a:lstStyle/>
          <a:p>
            <a:r>
              <a:rPr lang="zh-CN" altLang="en-US" sz="7200" b="1" dirty="0">
                <a:ln w="12700">
                  <a:solidFill>
                    <a:srgbClr val="4472C4"/>
                  </a:solidFill>
                  <a:prstDash val="solid"/>
                </a:ln>
                <a:solidFill>
                  <a:schemeClr val="accent4"/>
                </a:solidFill>
                <a:effectLst>
                  <a:outerShdw dist="38100" dir="2640000" algn="bl" rotWithShape="0">
                    <a:srgbClr val="4472C4"/>
                  </a:outerShdw>
                </a:effectLst>
                <a:latin typeface="华文新魏" panose="02010800040101010101" pitchFamily="2" charset="-122"/>
                <a:ea typeface="华文新魏" panose="02010800040101010101" pitchFamily="2" charset="-122"/>
              </a:rPr>
              <a:t>训</a:t>
            </a:r>
            <a:endParaRPr lang="zh-CN" altLang="en-US" sz="2800" dirty="0">
              <a:solidFill>
                <a:schemeClr val="accent4"/>
              </a:solidFill>
            </a:endParaRPr>
          </a:p>
        </p:txBody>
      </p:sp>
      <p:sp>
        <p:nvSpPr>
          <p:cNvPr id="14" name="矩形 13">
            <a:extLst>
              <a:ext uri="{FF2B5EF4-FFF2-40B4-BE49-F238E27FC236}">
                <a16:creationId xmlns="" xmlns:a16="http://schemas.microsoft.com/office/drawing/2014/main" id="{DB864E1B-719A-4696-8262-AED3F63652EC}"/>
              </a:ext>
            </a:extLst>
          </p:cNvPr>
          <p:cNvSpPr>
            <a:spLocks noChangeAspect="1"/>
          </p:cNvSpPr>
          <p:nvPr/>
        </p:nvSpPr>
        <p:spPr>
          <a:xfrm>
            <a:off x="6258319" y="29201"/>
            <a:ext cx="1371651" cy="1200329"/>
          </a:xfrm>
          <a:prstGeom prst="rect">
            <a:avLst/>
          </a:prstGeom>
        </p:spPr>
        <p:txBody>
          <a:bodyPr wrap="square">
            <a:spAutoFit/>
          </a:bodyPr>
          <a:lstStyle/>
          <a:p>
            <a:r>
              <a:rPr lang="zh-CN" altLang="en-US" sz="7200" b="1" dirty="0">
                <a:ln w="12700">
                  <a:solidFill>
                    <a:srgbClr val="4472C4"/>
                  </a:solidFill>
                  <a:prstDash val="solid"/>
                </a:ln>
                <a:solidFill>
                  <a:schemeClr val="accent6"/>
                </a:solidFill>
                <a:effectLst>
                  <a:outerShdw dist="38100" dir="2640000" algn="bl" rotWithShape="0">
                    <a:srgbClr val="4472C4"/>
                  </a:outerShdw>
                </a:effectLst>
                <a:latin typeface="华文新魏" panose="02010800040101010101" pitchFamily="2" charset="-122"/>
                <a:ea typeface="华文新魏" panose="02010800040101010101" pitchFamily="2" charset="-122"/>
              </a:rPr>
              <a:t>学</a:t>
            </a:r>
            <a:endParaRPr lang="zh-CN" altLang="en-US" sz="2800" dirty="0">
              <a:solidFill>
                <a:schemeClr val="accent6"/>
              </a:solidFill>
            </a:endParaRPr>
          </a:p>
        </p:txBody>
      </p:sp>
      <p:sp>
        <p:nvSpPr>
          <p:cNvPr id="15" name="矩形 14">
            <a:extLst>
              <a:ext uri="{FF2B5EF4-FFF2-40B4-BE49-F238E27FC236}">
                <a16:creationId xmlns="" xmlns:a16="http://schemas.microsoft.com/office/drawing/2014/main" id="{DB864E1B-719A-4696-8262-AED3F63652EC}"/>
              </a:ext>
            </a:extLst>
          </p:cNvPr>
          <p:cNvSpPr>
            <a:spLocks noChangeAspect="1"/>
          </p:cNvSpPr>
          <p:nvPr/>
        </p:nvSpPr>
        <p:spPr>
          <a:xfrm>
            <a:off x="7149076" y="-93909"/>
            <a:ext cx="1371651" cy="1323439"/>
          </a:xfrm>
          <a:prstGeom prst="rect">
            <a:avLst/>
          </a:prstGeom>
        </p:spPr>
        <p:txBody>
          <a:bodyPr wrap="square">
            <a:spAutoFit/>
          </a:bodyPr>
          <a:lstStyle/>
          <a:p>
            <a:r>
              <a:rPr lang="zh-CN" altLang="en-US" sz="8000" b="1" dirty="0">
                <a:ln w="12700">
                  <a:solidFill>
                    <a:srgbClr val="4472C4"/>
                  </a:solidFill>
                  <a:prstDash val="solid"/>
                </a:ln>
                <a:solidFill>
                  <a:srgbClr val="ED7D31"/>
                </a:solidFill>
                <a:effectLst>
                  <a:outerShdw dist="38100" dir="2640000" algn="bl" rotWithShape="0">
                    <a:srgbClr val="4472C4"/>
                  </a:outerShdw>
                </a:effectLst>
                <a:latin typeface="华文新魏" panose="02010800040101010101" pitchFamily="2" charset="-122"/>
                <a:ea typeface="华文新魏" panose="02010800040101010101" pitchFamily="2" charset="-122"/>
              </a:rPr>
              <a:t>习</a:t>
            </a:r>
            <a:endParaRPr lang="zh-CN" altLang="en-US" sz="3200" dirty="0"/>
          </a:p>
        </p:txBody>
      </p:sp>
      <p:cxnSp>
        <p:nvCxnSpPr>
          <p:cNvPr id="16" name="直接连接符 15"/>
          <p:cNvCxnSpPr/>
          <p:nvPr/>
        </p:nvCxnSpPr>
        <p:spPr>
          <a:xfrm flipV="1">
            <a:off x="9260477" y="972424"/>
            <a:ext cx="2931522" cy="262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260477" y="507222"/>
            <a:ext cx="2646878" cy="461665"/>
          </a:xfrm>
          <a:prstGeom prst="rect">
            <a:avLst/>
          </a:prstGeom>
        </p:spPr>
        <p:txBody>
          <a:bodyPr wrap="none">
            <a:spAutoFit/>
          </a:bodyPr>
          <a:lstStyle/>
          <a:p>
            <a:r>
              <a:rPr lang="zh-CN" altLang="zh-CN" sz="2400" b="1" dirty="0" smtClean="0">
                <a:solidFill>
                  <a:srgbClr val="002060"/>
                </a:solidFill>
                <a:latin typeface="Verdana" pitchFamily="34" charset="0"/>
                <a:cs typeface="Verdana" pitchFamily="34" charset="0"/>
              </a:rPr>
              <a:t>职工</a:t>
            </a:r>
            <a:r>
              <a:rPr lang="zh-CN" altLang="zh-CN" sz="2400" b="1" dirty="0">
                <a:solidFill>
                  <a:srgbClr val="002060"/>
                </a:solidFill>
                <a:latin typeface="Verdana" pitchFamily="34" charset="0"/>
                <a:cs typeface="Verdana" pitchFamily="34" charset="0"/>
              </a:rPr>
              <a:t>教育经费</a:t>
            </a:r>
            <a:r>
              <a:rPr lang="zh-CN" altLang="zh-CN" sz="2400" b="1" dirty="0" smtClean="0">
                <a:solidFill>
                  <a:srgbClr val="002060"/>
                </a:solidFill>
                <a:latin typeface="Verdana" pitchFamily="34" charset="0"/>
                <a:cs typeface="Verdana" pitchFamily="34" charset="0"/>
              </a:rPr>
              <a:t>报销</a:t>
            </a:r>
            <a:endParaRPr lang="zh-CN" altLang="en-US" sz="2400" b="1" dirty="0">
              <a:solidFill>
                <a:srgbClr val="002060"/>
              </a:solidFill>
              <a:latin typeface="Verdana" pitchFamily="34" charset="0"/>
              <a:cs typeface="Verdana" pitchFamily="34" charset="0"/>
            </a:endParaRPr>
          </a:p>
        </p:txBody>
      </p:sp>
      <p:sp>
        <p:nvSpPr>
          <p:cNvPr id="20" name="六边形 19" descr="e7d195523061f1c021b92b3d25e54ab5e788c0576048880950C3AFFA1066A7153250F1349197BA8C5246BA9D557EC0274B8DA272D2431748978789E76D2CD7D1F11E7447C1D163F5D9CA1CD35DC7B6F0026C6BB43698AE8A1A50A3B34DA472CDA8898A116D2621F720577CEB1EC5AE786B3A577EC3E762EF9351D5FE95BB5FD00056FCA016A5904C">
            <a:extLst>
              <a:ext uri="{FF2B5EF4-FFF2-40B4-BE49-F238E27FC236}">
                <a16:creationId xmlns:a16="http://schemas.microsoft.com/office/drawing/2014/main" xmlns="" id="{0E297684-59AF-4233-B450-298BB3132B13}"/>
              </a:ext>
            </a:extLst>
          </p:cNvPr>
          <p:cNvSpPr/>
          <p:nvPr/>
        </p:nvSpPr>
        <p:spPr>
          <a:xfrm>
            <a:off x="1440191" y="1726759"/>
            <a:ext cx="564967" cy="373481"/>
          </a:xfrm>
          <a:prstGeom prst="hexagon">
            <a:avLst/>
          </a:prstGeom>
          <a:solidFill>
            <a:srgbClr val="EFA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2060"/>
                </a:solidFill>
                <a:latin typeface="Agency FB" panose="020B0503020202020204" pitchFamily="34" charset="0"/>
              </a:rPr>
              <a:t>01</a:t>
            </a:r>
            <a:endParaRPr lang="zh-CN" altLang="en-US" sz="2000" dirty="0">
              <a:solidFill>
                <a:srgbClr val="002060"/>
              </a:solidFill>
              <a:latin typeface="Agency FB" panose="020B0503020202020204" pitchFamily="34" charset="0"/>
            </a:endParaRPr>
          </a:p>
        </p:txBody>
      </p:sp>
      <p:sp>
        <p:nvSpPr>
          <p:cNvPr id="21" name="六边形 20" descr="e7d195523061f1c021b92b3d25e54ab5e788c0576048880950C3AFFA1066A7153250F1349197BA8C5246BA9D557EC0274B8DA272D2431748978789E76D2CD7D1F11E7447C1D163F5D9CA1CD35DC7B6F0026C6BB43698AE8A1A50A3B34DA472CDA8898A116D2621F720577CEB1EC5AE786B3A577EC3E762EF9351D5FE95BB5FD00056FCA016A5904C">
            <a:extLst>
              <a:ext uri="{FF2B5EF4-FFF2-40B4-BE49-F238E27FC236}">
                <a16:creationId xmlns:a16="http://schemas.microsoft.com/office/drawing/2014/main" xmlns="" id="{6B34C1CD-E501-40A9-9DB3-B8C90D8FE68D}"/>
              </a:ext>
            </a:extLst>
          </p:cNvPr>
          <p:cNvSpPr/>
          <p:nvPr/>
        </p:nvSpPr>
        <p:spPr>
          <a:xfrm>
            <a:off x="1459343" y="3119197"/>
            <a:ext cx="564967" cy="373481"/>
          </a:xfrm>
          <a:prstGeom prst="hexagon">
            <a:avLst/>
          </a:prstGeom>
          <a:solidFill>
            <a:srgbClr val="EFA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2060"/>
                </a:solidFill>
                <a:latin typeface="Agency FB" panose="020B0503020202020204" pitchFamily="34" charset="0"/>
              </a:rPr>
              <a:t>02</a:t>
            </a:r>
            <a:endParaRPr lang="zh-CN" altLang="en-US" sz="2000" dirty="0">
              <a:solidFill>
                <a:srgbClr val="002060"/>
              </a:solidFill>
              <a:latin typeface="Agency FB" panose="020B0503020202020204" pitchFamily="34" charset="0"/>
            </a:endParaRPr>
          </a:p>
        </p:txBody>
      </p:sp>
      <p:sp>
        <p:nvSpPr>
          <p:cNvPr id="22" name="六边形 21" descr="e7d195523061f1c021b92b3d25e54ab5e788c0576048880950C3AFFA1066A7153250F1349197BA8C5246BA9D557EC0274B8DA272D2431748978789E76D2CD7D1F11E7447C1D163F5D9CA1CD35DC7B6F0026C6BB43698AE8A1A50A3B34DA472CDA8898A116D2621F720577CEB1EC5AE786B3A577EC3E762EF9351D5FE95BB5FD00056FCA016A5904C">
            <a:extLst>
              <a:ext uri="{FF2B5EF4-FFF2-40B4-BE49-F238E27FC236}">
                <a16:creationId xmlns:a16="http://schemas.microsoft.com/office/drawing/2014/main" xmlns="" id="{01A23B2C-F1FE-4F63-837D-AC078FDFAC9A}"/>
              </a:ext>
            </a:extLst>
          </p:cNvPr>
          <p:cNvSpPr/>
          <p:nvPr/>
        </p:nvSpPr>
        <p:spPr>
          <a:xfrm>
            <a:off x="1495301" y="5621134"/>
            <a:ext cx="564967" cy="373481"/>
          </a:xfrm>
          <a:prstGeom prst="hexagon">
            <a:avLst/>
          </a:prstGeom>
          <a:solidFill>
            <a:srgbClr val="EFA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2060"/>
                </a:solidFill>
                <a:latin typeface="Agency FB" panose="020B0503020202020204" pitchFamily="34" charset="0"/>
              </a:rPr>
              <a:t>03</a:t>
            </a:r>
            <a:endParaRPr lang="zh-CN" altLang="en-US" sz="2000" dirty="0">
              <a:solidFill>
                <a:srgbClr val="002060"/>
              </a:solidFill>
              <a:latin typeface="Agency FB" panose="020B0503020202020204" pitchFamily="34" charset="0"/>
            </a:endParaRPr>
          </a:p>
        </p:txBody>
      </p:sp>
      <p:sp>
        <p:nvSpPr>
          <p:cNvPr id="23" name="六边形 22" descr="e7d195523061f1c021b92b3d25e54ab5e788c0576048880950C3AFFA1066A7153250F1349197BA8C5246BA9D557EC0274B8DA272D2431748978789E76D2CD7D1F11E7447C1D163F5D9CA1CD35DC7B6F0026C6BB43698AE8A1A50A3B34DA472CDA8898A116D2621F720577CEB1EC5AE786B3A577EC3E762EF9351D5FE95BB5FD00056FCA016A5904C">
            <a:extLst>
              <a:ext uri="{FF2B5EF4-FFF2-40B4-BE49-F238E27FC236}">
                <a16:creationId xmlns:a16="http://schemas.microsoft.com/office/drawing/2014/main" xmlns="" id="{27AEC8F4-77E5-4C64-BEA3-5786EA6B416D}"/>
              </a:ext>
            </a:extLst>
          </p:cNvPr>
          <p:cNvSpPr/>
          <p:nvPr/>
        </p:nvSpPr>
        <p:spPr>
          <a:xfrm>
            <a:off x="6442232" y="1775104"/>
            <a:ext cx="564967" cy="373481"/>
          </a:xfrm>
          <a:prstGeom prst="hexagon">
            <a:avLst/>
          </a:prstGeom>
          <a:solidFill>
            <a:srgbClr val="EFA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2060"/>
                </a:solidFill>
                <a:latin typeface="Agency FB" panose="020B0503020202020204" pitchFamily="34" charset="0"/>
              </a:rPr>
              <a:t>04</a:t>
            </a:r>
            <a:endParaRPr lang="zh-CN" altLang="en-US" sz="2000" dirty="0">
              <a:solidFill>
                <a:srgbClr val="002060"/>
              </a:solidFill>
              <a:latin typeface="Agency FB" panose="020B0503020202020204" pitchFamily="34" charset="0"/>
            </a:endParaRPr>
          </a:p>
        </p:txBody>
      </p:sp>
      <p:sp>
        <p:nvSpPr>
          <p:cNvPr id="24" name="六边形 23" descr="e7d195523061f1c021b92b3d25e54ab5e788c0576048880950C3AFFA1066A7153250F1349197BA8C5246BA9D557EC0274B8DA272D2431748978789E76D2CD7D1F11E7447C1D163F5D9CA1CD35DC7B6F0026C6BB43698AE8A1A50A3B34DA472CDA8898A116D2621F720577CEB1EC5AE786B3A577EC3E762EF9351D5FE95BB5FD00056FCA016A5904C">
            <a:extLst>
              <a:ext uri="{FF2B5EF4-FFF2-40B4-BE49-F238E27FC236}">
                <a16:creationId xmlns:a16="http://schemas.microsoft.com/office/drawing/2014/main" xmlns="" id="{01A23B2C-F1FE-4F63-837D-AC078FDFAC9A}"/>
              </a:ext>
            </a:extLst>
          </p:cNvPr>
          <p:cNvSpPr/>
          <p:nvPr/>
        </p:nvSpPr>
        <p:spPr>
          <a:xfrm>
            <a:off x="6455572" y="3932931"/>
            <a:ext cx="564967" cy="373481"/>
          </a:xfrm>
          <a:prstGeom prst="hexagon">
            <a:avLst/>
          </a:prstGeom>
          <a:solidFill>
            <a:srgbClr val="EFA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2060"/>
                </a:solidFill>
                <a:latin typeface="Agency FB" panose="020B0503020202020204" pitchFamily="34" charset="0"/>
              </a:rPr>
              <a:t>05</a:t>
            </a:r>
            <a:endParaRPr lang="zh-CN" altLang="en-US" sz="2000" dirty="0">
              <a:solidFill>
                <a:srgbClr val="002060"/>
              </a:solidFill>
              <a:latin typeface="Agency FB" panose="020B0503020202020204" pitchFamily="34" charset="0"/>
            </a:endParaRPr>
          </a:p>
        </p:txBody>
      </p:sp>
      <p:sp>
        <p:nvSpPr>
          <p:cNvPr id="30" name="文本框 30"/>
          <p:cNvSpPr txBox="1"/>
          <p:nvPr/>
        </p:nvSpPr>
        <p:spPr>
          <a:xfrm>
            <a:off x="2152304" y="1739300"/>
            <a:ext cx="3493860" cy="1323439"/>
          </a:xfrm>
          <a:prstGeom prst="rect">
            <a:avLst/>
          </a:prstGeom>
          <a:noFill/>
        </p:spPr>
        <p:txBody>
          <a:bodyPr wrap="square" rtlCol="0">
            <a:spAutoFit/>
          </a:bodyPr>
          <a:lstStyle/>
          <a:p>
            <a:r>
              <a:rPr lang="zh-CN" altLang="en-US" dirty="0" smtClean="0">
                <a:solidFill>
                  <a:schemeClr val="tx1">
                    <a:lumMod val="75000"/>
                    <a:lumOff val="25000"/>
                  </a:schemeClr>
                </a:solidFill>
                <a:latin typeface="Agency FB" pitchFamily="34" charset="0"/>
              </a:rPr>
              <a:t>核算范围：</a:t>
            </a:r>
            <a:endParaRPr lang="en-US" altLang="zh-CN" dirty="0" smtClean="0">
              <a:solidFill>
                <a:schemeClr val="tx1">
                  <a:lumMod val="75000"/>
                  <a:lumOff val="25000"/>
                </a:schemeClr>
              </a:solidFill>
              <a:latin typeface="Agency FB" pitchFamily="34" charset="0"/>
            </a:endParaRPr>
          </a:p>
          <a:p>
            <a:r>
              <a:rPr lang="zh-CN" altLang="en-US" sz="1400" dirty="0" smtClean="0">
                <a:solidFill>
                  <a:schemeClr val="tx1">
                    <a:lumMod val="75000"/>
                    <a:lumOff val="25000"/>
                  </a:schemeClr>
                </a:solidFill>
                <a:latin typeface="Agency FB" pitchFamily="34" charset="0"/>
              </a:rPr>
              <a:t>员工外出参加考证培训或公司间为提升工作技能的岗位学习其往返交通费、住宿费及交通、伙食定额补助</a:t>
            </a:r>
            <a:r>
              <a:rPr lang="zh-CN" altLang="en-US" sz="1600" dirty="0" smtClean="0">
                <a:solidFill>
                  <a:schemeClr val="tx1">
                    <a:lumMod val="75000"/>
                    <a:lumOff val="25000"/>
                  </a:schemeClr>
                </a:solidFill>
                <a:latin typeface="Agency FB" pitchFamily="34" charset="0"/>
              </a:rPr>
              <a:t>。</a:t>
            </a:r>
            <a:endParaRPr lang="en-US" altLang="zh-CN" sz="1600" dirty="0" smtClean="0">
              <a:solidFill>
                <a:schemeClr val="tx1">
                  <a:lumMod val="75000"/>
                  <a:lumOff val="25000"/>
                </a:schemeClr>
              </a:solidFill>
              <a:latin typeface="Agency FB" pitchFamily="34" charset="0"/>
            </a:endParaRPr>
          </a:p>
          <a:p>
            <a:endParaRPr lang="zh-CN" altLang="en-US" b="1" dirty="0">
              <a:solidFill>
                <a:schemeClr val="tx1">
                  <a:lumMod val="75000"/>
                  <a:lumOff val="25000"/>
                </a:schemeClr>
              </a:solidFill>
            </a:endParaRPr>
          </a:p>
        </p:txBody>
      </p:sp>
      <p:sp>
        <p:nvSpPr>
          <p:cNvPr id="31" name="文本框 30"/>
          <p:cNvSpPr txBox="1"/>
          <p:nvPr/>
        </p:nvSpPr>
        <p:spPr>
          <a:xfrm>
            <a:off x="2102308" y="3104007"/>
            <a:ext cx="4156011" cy="1015663"/>
          </a:xfrm>
          <a:prstGeom prst="rect">
            <a:avLst/>
          </a:prstGeom>
          <a:noFill/>
        </p:spPr>
        <p:txBody>
          <a:bodyPr wrap="square" rtlCol="0">
            <a:spAutoFit/>
          </a:bodyPr>
          <a:lstStyle/>
          <a:p>
            <a:r>
              <a:rPr lang="zh-CN" altLang="en-US" dirty="0" smtClean="0">
                <a:solidFill>
                  <a:schemeClr val="tx1">
                    <a:lumMod val="75000"/>
                    <a:lumOff val="25000"/>
                  </a:schemeClr>
                </a:solidFill>
                <a:latin typeface="Agency FB" pitchFamily="34" charset="0"/>
              </a:rPr>
              <a:t>报销填报流程：</a:t>
            </a:r>
            <a:endParaRPr lang="en-US" altLang="zh-CN" dirty="0" smtClean="0">
              <a:solidFill>
                <a:schemeClr val="tx1">
                  <a:lumMod val="75000"/>
                  <a:lumOff val="25000"/>
                </a:schemeClr>
              </a:solidFill>
              <a:latin typeface="Agency FB" pitchFamily="34" charset="0"/>
            </a:endParaRPr>
          </a:p>
          <a:p>
            <a:r>
              <a:rPr lang="zh-CN" altLang="en-US" sz="1400" dirty="0" smtClean="0">
                <a:solidFill>
                  <a:schemeClr val="tx1">
                    <a:lumMod val="75000"/>
                    <a:lumOff val="25000"/>
                  </a:schemeClr>
                </a:solidFill>
                <a:latin typeface="Agency FB" pitchFamily="34" charset="0"/>
              </a:rPr>
              <a:t>流程类型：</a:t>
            </a:r>
            <a:r>
              <a:rPr lang="en-US" altLang="zh-CN" sz="1400" dirty="0" smtClean="0">
                <a:solidFill>
                  <a:schemeClr val="tx1">
                    <a:lumMod val="75000"/>
                    <a:lumOff val="25000"/>
                  </a:schemeClr>
                </a:solidFill>
                <a:latin typeface="Agency FB" pitchFamily="34" charset="0"/>
              </a:rPr>
              <a:t>YPE03</a:t>
            </a:r>
            <a:r>
              <a:rPr lang="zh-CN" altLang="en-US" sz="1400" dirty="0" smtClean="0">
                <a:solidFill>
                  <a:schemeClr val="tx1">
                    <a:lumMod val="75000"/>
                    <a:lumOff val="25000"/>
                  </a:schemeClr>
                </a:solidFill>
                <a:latin typeface="Agency FB" pitchFamily="34" charset="0"/>
              </a:rPr>
              <a:t>叶片差旅费流程</a:t>
            </a:r>
            <a:endParaRPr lang="en-US" altLang="zh-CN" sz="1400" dirty="0" smtClean="0">
              <a:solidFill>
                <a:schemeClr val="tx1">
                  <a:lumMod val="75000"/>
                  <a:lumOff val="25000"/>
                </a:schemeClr>
              </a:solidFill>
              <a:latin typeface="Agency FB" pitchFamily="34" charset="0"/>
            </a:endParaRPr>
          </a:p>
          <a:p>
            <a:r>
              <a:rPr lang="zh-CN" altLang="en-US" sz="1400" dirty="0" smtClean="0">
                <a:solidFill>
                  <a:schemeClr val="tx1">
                    <a:lumMod val="75000"/>
                    <a:lumOff val="25000"/>
                  </a:schemeClr>
                </a:solidFill>
                <a:latin typeface="Agency FB" pitchFamily="34" charset="0"/>
              </a:rPr>
              <a:t>费用类别：费用</a:t>
            </a:r>
            <a:r>
              <a:rPr lang="en-US" altLang="zh-CN" sz="1400" dirty="0" smtClean="0">
                <a:solidFill>
                  <a:schemeClr val="tx1">
                    <a:lumMod val="75000"/>
                    <a:lumOff val="25000"/>
                  </a:schemeClr>
                </a:solidFill>
                <a:latin typeface="Agency FB" pitchFamily="34" charset="0"/>
              </a:rPr>
              <a:t>-</a:t>
            </a:r>
            <a:r>
              <a:rPr lang="zh-CN" altLang="en-US" sz="1400" dirty="0" smtClean="0">
                <a:solidFill>
                  <a:schemeClr val="tx1">
                    <a:lumMod val="75000"/>
                    <a:lumOff val="25000"/>
                  </a:schemeClr>
                </a:solidFill>
                <a:latin typeface="Agency FB" pitchFamily="34" charset="0"/>
              </a:rPr>
              <a:t>职工教育经费</a:t>
            </a:r>
            <a:endParaRPr lang="en-US" altLang="zh-CN" sz="1400" dirty="0" smtClean="0">
              <a:solidFill>
                <a:schemeClr val="tx1">
                  <a:lumMod val="75000"/>
                  <a:lumOff val="25000"/>
                </a:schemeClr>
              </a:solidFill>
              <a:latin typeface="Agency FB" pitchFamily="34" charset="0"/>
            </a:endParaRPr>
          </a:p>
          <a:p>
            <a:r>
              <a:rPr lang="zh-CN" altLang="en-US" sz="1400" dirty="0" smtClean="0">
                <a:solidFill>
                  <a:schemeClr val="tx1">
                    <a:lumMod val="75000"/>
                    <a:lumOff val="25000"/>
                  </a:schemeClr>
                </a:solidFill>
                <a:latin typeface="Agency FB" pitchFamily="34" charset="0"/>
              </a:rPr>
              <a:t>业务范围：会议学习或会议学习（无伙食）</a:t>
            </a:r>
            <a:endParaRPr lang="en-US" altLang="zh-CN" sz="1400" dirty="0" smtClean="0">
              <a:solidFill>
                <a:schemeClr val="tx1">
                  <a:lumMod val="75000"/>
                  <a:lumOff val="25000"/>
                </a:schemeClr>
              </a:solidFill>
              <a:latin typeface="Agency FB" pitchFamily="34" charset="0"/>
            </a:endParaRPr>
          </a:p>
        </p:txBody>
      </p:sp>
      <p:sp>
        <p:nvSpPr>
          <p:cNvPr id="32" name="矩形 31"/>
          <p:cNvSpPr/>
          <p:nvPr/>
        </p:nvSpPr>
        <p:spPr>
          <a:xfrm>
            <a:off x="1593525" y="4013849"/>
            <a:ext cx="723275" cy="307777"/>
          </a:xfrm>
          <a:prstGeom prst="rect">
            <a:avLst/>
          </a:prstGeom>
        </p:spPr>
        <p:txBody>
          <a:bodyPr wrap="none">
            <a:spAutoFit/>
          </a:bodyPr>
          <a:lstStyle/>
          <a:p>
            <a:r>
              <a:rPr lang="zh-CN" altLang="en-US" sz="1400" dirty="0" smtClean="0">
                <a:solidFill>
                  <a:schemeClr val="tx1">
                    <a:lumMod val="75000"/>
                    <a:lumOff val="25000"/>
                  </a:schemeClr>
                </a:solidFill>
                <a:latin typeface="Agency FB" pitchFamily="34" charset="0"/>
              </a:rPr>
              <a:t>提示：</a:t>
            </a:r>
            <a:endParaRPr lang="en-US" altLang="zh-CN" sz="1400" dirty="0">
              <a:solidFill>
                <a:schemeClr val="tx1">
                  <a:lumMod val="75000"/>
                  <a:lumOff val="25000"/>
                </a:schemeClr>
              </a:solidFill>
              <a:latin typeface="Agency FB" pitchFamily="34" charset="0"/>
            </a:endParaRPr>
          </a:p>
        </p:txBody>
      </p:sp>
      <p:sp>
        <p:nvSpPr>
          <p:cNvPr id="33" name="矩形 32"/>
          <p:cNvSpPr/>
          <p:nvPr/>
        </p:nvSpPr>
        <p:spPr>
          <a:xfrm>
            <a:off x="2102308" y="4264775"/>
            <a:ext cx="3651515" cy="1169551"/>
          </a:xfrm>
          <a:prstGeom prst="rect">
            <a:avLst/>
          </a:prstGeom>
        </p:spPr>
        <p:txBody>
          <a:bodyPr wrap="square">
            <a:spAutoFit/>
          </a:bodyPr>
          <a:lstStyle/>
          <a:p>
            <a:r>
              <a:rPr lang="zh-CN" altLang="en-US" sz="1400" dirty="0">
                <a:solidFill>
                  <a:schemeClr val="tx1">
                    <a:lumMod val="75000"/>
                    <a:lumOff val="25000"/>
                  </a:schemeClr>
                </a:solidFill>
                <a:latin typeface="Agency FB" pitchFamily="34" charset="0"/>
              </a:rPr>
              <a:t>“会议学习”是提供培训方有明确通知给予安排伙食的，公司不再发放伙食补助，给予交通补助</a:t>
            </a:r>
            <a:r>
              <a:rPr lang="en-US" altLang="zh-CN" sz="1400" dirty="0">
                <a:solidFill>
                  <a:schemeClr val="tx1">
                    <a:lumMod val="75000"/>
                    <a:lumOff val="25000"/>
                  </a:schemeClr>
                </a:solidFill>
                <a:latin typeface="Agency FB" pitchFamily="34" charset="0"/>
              </a:rPr>
              <a:t>30</a:t>
            </a:r>
            <a:r>
              <a:rPr lang="zh-CN" altLang="en-US" sz="1400" dirty="0">
                <a:solidFill>
                  <a:schemeClr val="tx1">
                    <a:lumMod val="75000"/>
                    <a:lumOff val="25000"/>
                  </a:schemeClr>
                </a:solidFill>
                <a:latin typeface="Agency FB" pitchFamily="34" charset="0"/>
              </a:rPr>
              <a:t>元；</a:t>
            </a:r>
            <a:endParaRPr lang="en-US" altLang="zh-CN" sz="1400" dirty="0">
              <a:solidFill>
                <a:schemeClr val="tx1">
                  <a:lumMod val="75000"/>
                  <a:lumOff val="25000"/>
                </a:schemeClr>
              </a:solidFill>
              <a:latin typeface="Agency FB" pitchFamily="34" charset="0"/>
            </a:endParaRPr>
          </a:p>
          <a:p>
            <a:r>
              <a:rPr lang="zh-CN" altLang="en-US" sz="1400" dirty="0">
                <a:solidFill>
                  <a:schemeClr val="tx1">
                    <a:lumMod val="75000"/>
                    <a:lumOff val="25000"/>
                  </a:schemeClr>
                </a:solidFill>
                <a:latin typeface="Agency FB" pitchFamily="34" charset="0"/>
              </a:rPr>
              <a:t>“会议学习（无伙食）”是指提供培训方不安排伙食，公司给予交通及伙食补助共</a:t>
            </a:r>
            <a:r>
              <a:rPr lang="en-US" altLang="zh-CN" sz="1400" dirty="0">
                <a:solidFill>
                  <a:schemeClr val="tx1">
                    <a:lumMod val="75000"/>
                    <a:lumOff val="25000"/>
                  </a:schemeClr>
                </a:solidFill>
                <a:latin typeface="Agency FB" pitchFamily="34" charset="0"/>
              </a:rPr>
              <a:t>50</a:t>
            </a:r>
            <a:r>
              <a:rPr lang="zh-CN" altLang="en-US" sz="1400" dirty="0">
                <a:solidFill>
                  <a:schemeClr val="tx1">
                    <a:lumMod val="75000"/>
                    <a:lumOff val="25000"/>
                  </a:schemeClr>
                </a:solidFill>
                <a:latin typeface="Agency FB" pitchFamily="34" charset="0"/>
              </a:rPr>
              <a:t>元。</a:t>
            </a:r>
          </a:p>
        </p:txBody>
      </p:sp>
      <p:sp>
        <p:nvSpPr>
          <p:cNvPr id="34" name="矩形 33"/>
          <p:cNvSpPr/>
          <p:nvPr/>
        </p:nvSpPr>
        <p:spPr>
          <a:xfrm>
            <a:off x="2131959" y="5621134"/>
            <a:ext cx="3954929" cy="307777"/>
          </a:xfrm>
          <a:prstGeom prst="rect">
            <a:avLst/>
          </a:prstGeom>
        </p:spPr>
        <p:txBody>
          <a:bodyPr wrap="none">
            <a:spAutoFit/>
          </a:bodyPr>
          <a:lstStyle/>
          <a:p>
            <a:r>
              <a:rPr lang="zh-CN" altLang="en-US" sz="1400" dirty="0">
                <a:latin typeface="Agency FB" pitchFamily="34" charset="0"/>
              </a:rPr>
              <a:t>资金计划提报：应以职工教育经费提报资金计划</a:t>
            </a:r>
          </a:p>
        </p:txBody>
      </p:sp>
      <p:sp>
        <p:nvSpPr>
          <p:cNvPr id="35" name="矩形 34"/>
          <p:cNvSpPr/>
          <p:nvPr/>
        </p:nvSpPr>
        <p:spPr>
          <a:xfrm>
            <a:off x="7343696" y="1730483"/>
            <a:ext cx="4563659" cy="1600438"/>
          </a:xfrm>
          <a:prstGeom prst="rect">
            <a:avLst/>
          </a:prstGeom>
        </p:spPr>
        <p:txBody>
          <a:bodyPr wrap="square">
            <a:spAutoFit/>
          </a:bodyPr>
          <a:lstStyle/>
          <a:p>
            <a:r>
              <a:rPr lang="zh-CN" altLang="zh-CN" sz="1400" dirty="0">
                <a:latin typeface="Agency FB" pitchFamily="34" charset="0"/>
              </a:rPr>
              <a:t>报销附件要求</a:t>
            </a:r>
            <a:r>
              <a:rPr lang="en-US" altLang="zh-CN" sz="1400" dirty="0" smtClean="0">
                <a:latin typeface="Agency FB" pitchFamily="34" charset="0"/>
              </a:rPr>
              <a:t>:</a:t>
            </a:r>
          </a:p>
          <a:p>
            <a:r>
              <a:rPr lang="zh-CN" altLang="zh-CN" sz="1400" dirty="0" smtClean="0">
                <a:latin typeface="Agency FB" pitchFamily="34" charset="0"/>
              </a:rPr>
              <a:t>①</a:t>
            </a:r>
            <a:r>
              <a:rPr lang="zh-CN" altLang="zh-CN" sz="1400" dirty="0">
                <a:latin typeface="Agency FB" pitchFamily="34" charset="0"/>
              </a:rPr>
              <a:t>出差</a:t>
            </a:r>
            <a:r>
              <a:rPr lang="zh-CN" altLang="zh-CN" sz="1400" dirty="0" smtClean="0">
                <a:latin typeface="Agency FB" pitchFamily="34" charset="0"/>
              </a:rPr>
              <a:t>申请</a:t>
            </a:r>
            <a:endParaRPr lang="en-US" altLang="zh-CN" sz="1400" dirty="0" smtClean="0">
              <a:latin typeface="Agency FB" pitchFamily="34" charset="0"/>
            </a:endParaRPr>
          </a:p>
          <a:p>
            <a:r>
              <a:rPr lang="zh-CN" altLang="zh-CN" sz="1400" dirty="0" smtClean="0">
                <a:latin typeface="Agency FB" pitchFamily="34" charset="0"/>
              </a:rPr>
              <a:t>②</a:t>
            </a:r>
            <a:r>
              <a:rPr lang="zh-CN" altLang="en-US" sz="1400" dirty="0" smtClean="0">
                <a:latin typeface="Agency FB" pitchFamily="34" charset="0"/>
              </a:rPr>
              <a:t>签批通过的</a:t>
            </a:r>
            <a:r>
              <a:rPr lang="zh-CN" altLang="zh-CN" sz="1400" dirty="0" smtClean="0">
                <a:latin typeface="Agency FB" pitchFamily="34" charset="0"/>
              </a:rPr>
              <a:t>年度</a:t>
            </a:r>
            <a:r>
              <a:rPr lang="zh-CN" altLang="zh-CN" sz="1400" dirty="0">
                <a:latin typeface="Agency FB" pitchFamily="34" charset="0"/>
              </a:rPr>
              <a:t>培训计划或学习通知或申请（没有年度培训计划的应发起临时培训申请</a:t>
            </a:r>
            <a:r>
              <a:rPr lang="zh-CN" altLang="zh-CN" sz="1400" dirty="0" smtClean="0">
                <a:latin typeface="Agency FB" pitchFamily="34" charset="0"/>
              </a:rPr>
              <a:t>）</a:t>
            </a:r>
            <a:endParaRPr lang="en-US" altLang="zh-CN" sz="1400" dirty="0" smtClean="0">
              <a:latin typeface="Agency FB" pitchFamily="34" charset="0"/>
            </a:endParaRPr>
          </a:p>
          <a:p>
            <a:r>
              <a:rPr lang="zh-CN" altLang="zh-CN" sz="1400" dirty="0" smtClean="0">
                <a:latin typeface="Agency FB" pitchFamily="34" charset="0"/>
              </a:rPr>
              <a:t>③</a:t>
            </a:r>
            <a:r>
              <a:rPr lang="zh-CN" altLang="zh-CN" sz="1400" dirty="0">
                <a:latin typeface="Agency FB" pitchFamily="34" charset="0"/>
              </a:rPr>
              <a:t>正规</a:t>
            </a:r>
            <a:r>
              <a:rPr lang="zh-CN" altLang="zh-CN" sz="1400" dirty="0" smtClean="0">
                <a:latin typeface="Agency FB" pitchFamily="34" charset="0"/>
              </a:rPr>
              <a:t>发票</a:t>
            </a:r>
            <a:endParaRPr lang="en-US" altLang="zh-CN" sz="1400" dirty="0" smtClean="0">
              <a:latin typeface="Agency FB" pitchFamily="34" charset="0"/>
            </a:endParaRPr>
          </a:p>
          <a:p>
            <a:r>
              <a:rPr lang="en-US" altLang="zh-CN" sz="1400" dirty="0" smtClean="0">
                <a:latin typeface="Agency FB" pitchFamily="34" charset="0"/>
              </a:rPr>
              <a:t>④</a:t>
            </a:r>
            <a:r>
              <a:rPr lang="zh-CN" altLang="zh-CN" sz="1400" dirty="0">
                <a:latin typeface="Agency FB" pitchFamily="34" charset="0"/>
              </a:rPr>
              <a:t>考取的相关证件（考证必须提供结果反馈，没有通过且未取得证书的不予报销</a:t>
            </a:r>
            <a:r>
              <a:rPr lang="zh-CN" altLang="zh-CN" sz="1400" dirty="0" smtClean="0">
                <a:latin typeface="Agency FB" pitchFamily="34" charset="0"/>
              </a:rPr>
              <a:t>）</a:t>
            </a:r>
            <a:endParaRPr lang="zh-CN" altLang="en-US" sz="1400" dirty="0">
              <a:latin typeface="Agency FB" pitchFamily="34" charset="0"/>
            </a:endParaRPr>
          </a:p>
        </p:txBody>
      </p:sp>
      <p:sp>
        <p:nvSpPr>
          <p:cNvPr id="36" name="矩形 35"/>
          <p:cNvSpPr/>
          <p:nvPr/>
        </p:nvSpPr>
        <p:spPr>
          <a:xfrm>
            <a:off x="7426914" y="3907181"/>
            <a:ext cx="3833563" cy="1169551"/>
          </a:xfrm>
          <a:prstGeom prst="rect">
            <a:avLst/>
          </a:prstGeom>
        </p:spPr>
        <p:txBody>
          <a:bodyPr wrap="square">
            <a:spAutoFit/>
          </a:bodyPr>
          <a:lstStyle/>
          <a:p>
            <a:r>
              <a:rPr lang="zh-CN" altLang="en-US" sz="1400" dirty="0" smtClean="0">
                <a:latin typeface="Agency FB" pitchFamily="34" charset="0"/>
              </a:rPr>
              <a:t>审批节点</a:t>
            </a:r>
            <a:r>
              <a:rPr lang="zh-CN" altLang="zh-CN" sz="1400" dirty="0" smtClean="0">
                <a:latin typeface="Agency FB" pitchFamily="34" charset="0"/>
              </a:rPr>
              <a:t>要求</a:t>
            </a:r>
            <a:r>
              <a:rPr lang="en-US" altLang="zh-CN" sz="1400" dirty="0" smtClean="0">
                <a:latin typeface="Agency FB" pitchFamily="34" charset="0"/>
              </a:rPr>
              <a:t>:</a:t>
            </a:r>
          </a:p>
          <a:p>
            <a:pPr marL="285750" indent="-285750">
              <a:buFont typeface="Arial" pitchFamily="34" charset="0"/>
              <a:buChar char="•"/>
            </a:pPr>
            <a:r>
              <a:rPr lang="zh-CN" altLang="en-US" sz="1400" dirty="0" smtClean="0">
                <a:latin typeface="Agency FB" pitchFamily="34" charset="0"/>
              </a:rPr>
              <a:t>由人力</a:t>
            </a:r>
            <a:r>
              <a:rPr lang="zh-CN" altLang="en-US" sz="1400" dirty="0">
                <a:latin typeface="Agency FB" pitchFamily="34" charset="0"/>
              </a:rPr>
              <a:t>培训部门提报</a:t>
            </a:r>
          </a:p>
          <a:p>
            <a:pPr marL="285750" indent="-285750">
              <a:buFont typeface="Arial" pitchFamily="34" charset="0"/>
              <a:buChar char="•"/>
            </a:pPr>
            <a:r>
              <a:rPr lang="zh-CN" altLang="en-US" sz="1400" dirty="0" smtClean="0">
                <a:latin typeface="Agency FB" pitchFamily="34" charset="0"/>
              </a:rPr>
              <a:t>或各</a:t>
            </a:r>
            <a:r>
              <a:rPr lang="zh-CN" altLang="en-US" sz="1400" dirty="0">
                <a:latin typeface="Agency FB" pitchFamily="34" charset="0"/>
              </a:rPr>
              <a:t>部门资金计划管理员提报，流程填写后经办人需转发人力培训负责人审核通过后，方可进行后续节点审批</a:t>
            </a:r>
            <a:r>
              <a:rPr lang="zh-CN" altLang="en-US" sz="1400" dirty="0" smtClean="0">
                <a:latin typeface="Agency FB" pitchFamily="34" charset="0"/>
              </a:rPr>
              <a:t>。</a:t>
            </a:r>
            <a:endParaRPr lang="zh-CN" altLang="en-US" sz="1400" dirty="0">
              <a:latin typeface="Agency FB" pitchFamily="34" charset="0"/>
            </a:endParaRPr>
          </a:p>
        </p:txBody>
      </p:sp>
      <p:sp>
        <p:nvSpPr>
          <p:cNvPr id="38" name="矩形 37"/>
          <p:cNvSpPr/>
          <p:nvPr/>
        </p:nvSpPr>
        <p:spPr>
          <a:xfrm>
            <a:off x="7963678" y="629365"/>
            <a:ext cx="877163" cy="369332"/>
          </a:xfrm>
          <a:prstGeom prst="rect">
            <a:avLst/>
          </a:prstGeom>
        </p:spPr>
        <p:txBody>
          <a:bodyPr wrap="none">
            <a:spAutoFit/>
          </a:bodyPr>
          <a:lstStyle/>
          <a:p>
            <a:r>
              <a:rPr lang="zh-CN" altLang="en-US" dirty="0" smtClean="0">
                <a:solidFill>
                  <a:schemeClr val="tx1">
                    <a:lumMod val="75000"/>
                    <a:lumOff val="25000"/>
                  </a:schemeClr>
                </a:solidFill>
              </a:rPr>
              <a:t>类别的</a:t>
            </a:r>
            <a:endParaRPr lang="en-US" altLang="zh-CN" dirty="0">
              <a:solidFill>
                <a:schemeClr val="tx1">
                  <a:lumMod val="75000"/>
                  <a:lumOff val="25000"/>
                </a:schemeClr>
              </a:solidFill>
            </a:endParaRPr>
          </a:p>
        </p:txBody>
      </p:sp>
      <p:sp>
        <p:nvSpPr>
          <p:cNvPr id="25" name="矩形 24"/>
          <p:cNvSpPr/>
          <p:nvPr/>
        </p:nvSpPr>
        <p:spPr>
          <a:xfrm>
            <a:off x="6455572" y="4892066"/>
            <a:ext cx="877163" cy="369332"/>
          </a:xfrm>
          <a:prstGeom prst="rect">
            <a:avLst/>
          </a:prstGeom>
        </p:spPr>
        <p:txBody>
          <a:bodyPr wrap="none">
            <a:spAutoFit/>
          </a:bodyPr>
          <a:lstStyle/>
          <a:p>
            <a:r>
              <a:rPr lang="zh-CN" altLang="en-US" b="1" dirty="0" smtClean="0">
                <a:solidFill>
                  <a:srgbClr val="FF0000"/>
                </a:solidFill>
                <a:latin typeface="Agency FB" pitchFamily="34" charset="0"/>
              </a:rPr>
              <a:t>提示：</a:t>
            </a:r>
            <a:endParaRPr lang="en-US" altLang="zh-CN" b="1" dirty="0">
              <a:solidFill>
                <a:srgbClr val="FF0000"/>
              </a:solidFill>
              <a:latin typeface="Agency FB" pitchFamily="34" charset="0"/>
            </a:endParaRPr>
          </a:p>
        </p:txBody>
      </p:sp>
      <p:sp>
        <p:nvSpPr>
          <p:cNvPr id="26" name="矩形 25"/>
          <p:cNvSpPr/>
          <p:nvPr/>
        </p:nvSpPr>
        <p:spPr>
          <a:xfrm>
            <a:off x="7426914" y="5183545"/>
            <a:ext cx="4480441" cy="954107"/>
          </a:xfrm>
          <a:prstGeom prst="rect">
            <a:avLst/>
          </a:prstGeom>
        </p:spPr>
        <p:txBody>
          <a:bodyPr wrap="square">
            <a:spAutoFit/>
          </a:bodyPr>
          <a:lstStyle/>
          <a:p>
            <a:pPr marL="285750" indent="-285750">
              <a:buFont typeface="Arial" pitchFamily="34" charset="0"/>
              <a:buChar char="•"/>
            </a:pPr>
            <a:r>
              <a:rPr lang="zh-CN" altLang="en-US" sz="1400" dirty="0" smtClean="0">
                <a:solidFill>
                  <a:srgbClr val="FF0000"/>
                </a:solidFill>
                <a:latin typeface="Agency FB" pitchFamily="34" charset="0"/>
              </a:rPr>
              <a:t>外出培训请事先提交培训申请，已列报年度培训计划的可直接按照年度培训计划执行。</a:t>
            </a:r>
            <a:endParaRPr lang="en-US" altLang="zh-CN" sz="1400" dirty="0" smtClean="0">
              <a:solidFill>
                <a:srgbClr val="FF0000"/>
              </a:solidFill>
              <a:latin typeface="Agency FB" pitchFamily="34" charset="0"/>
            </a:endParaRPr>
          </a:p>
          <a:p>
            <a:pPr marL="285750" indent="-285750">
              <a:buFont typeface="Arial" pitchFamily="34" charset="0"/>
              <a:buChar char="•"/>
            </a:pPr>
            <a:r>
              <a:rPr lang="zh-CN" altLang="en-US" sz="1400" dirty="0">
                <a:solidFill>
                  <a:srgbClr val="FF0000"/>
                </a:solidFill>
                <a:latin typeface="Agency FB" pitchFamily="34" charset="0"/>
              </a:rPr>
              <a:t>各</a:t>
            </a:r>
            <a:r>
              <a:rPr lang="zh-CN" altLang="en-US" sz="1400" dirty="0" smtClean="0">
                <a:solidFill>
                  <a:srgbClr val="FF0000"/>
                </a:solidFill>
                <a:latin typeface="Agency FB" pitchFamily="34" charset="0"/>
              </a:rPr>
              <a:t>部门自行提交报销流程时，请务必转发人力培训负责人白杨审核，无转发或无培训申请一律退回。</a:t>
            </a:r>
            <a:endParaRPr lang="zh-CN" altLang="en-US" sz="1400" dirty="0">
              <a:solidFill>
                <a:srgbClr val="FF0000"/>
              </a:solidFill>
              <a:latin typeface="Agency FB" pitchFamily="34" charset="0"/>
            </a:endParaRPr>
          </a:p>
        </p:txBody>
      </p:sp>
      <p:sp>
        <p:nvSpPr>
          <p:cNvPr id="27" name="文本框 36">
            <a:extLst>
              <a:ext uri="{FF2B5EF4-FFF2-40B4-BE49-F238E27FC236}">
                <a16:creationId xmlns="" xmlns:a16="http://schemas.microsoft.com/office/drawing/2014/main" id="{5B6AC645-F4AF-46EC-9F49-42A82DC8260D}"/>
              </a:ext>
            </a:extLst>
          </p:cNvPr>
          <p:cNvSpPr txBox="1"/>
          <p:nvPr/>
        </p:nvSpPr>
        <p:spPr>
          <a:xfrm>
            <a:off x="0" y="0"/>
            <a:ext cx="1787237" cy="369332"/>
          </a:xfrm>
          <a:prstGeom prst="rect">
            <a:avLst/>
          </a:prstGeom>
          <a:noFill/>
        </p:spPr>
        <p:txBody>
          <a:bodyPr wrap="square" rtlCol="0">
            <a:spAutoFit/>
          </a:bodyPr>
          <a:lstStyle/>
          <a:p>
            <a:r>
              <a:rPr lang="en-US" altLang="zh-CN" dirty="0" smtClean="0">
                <a:solidFill>
                  <a:srgbClr val="FF0000"/>
                </a:solidFill>
              </a:rPr>
              <a:t>2019</a:t>
            </a:r>
            <a:r>
              <a:rPr lang="zh-CN" altLang="en-US" dirty="0" smtClean="0">
                <a:solidFill>
                  <a:srgbClr val="FF0000"/>
                </a:solidFill>
              </a:rPr>
              <a:t>年</a:t>
            </a:r>
            <a:r>
              <a:rPr lang="en-US" altLang="zh-CN" dirty="0" smtClean="0">
                <a:solidFill>
                  <a:srgbClr val="FF0000"/>
                </a:solidFill>
              </a:rPr>
              <a:t>5</a:t>
            </a:r>
            <a:r>
              <a:rPr lang="zh-CN" altLang="en-US" dirty="0" smtClean="0">
                <a:solidFill>
                  <a:srgbClr val="FF0000"/>
                </a:solidFill>
              </a:rPr>
              <a:t>月</a:t>
            </a:r>
            <a:endParaRPr lang="zh-CN" altLang="en-US" dirty="0">
              <a:solidFill>
                <a:srgbClr val="FF0000"/>
              </a:solidFill>
            </a:endParaRPr>
          </a:p>
        </p:txBody>
      </p:sp>
    </p:spTree>
    <p:extLst>
      <p:ext uri="{BB962C8B-B14F-4D97-AF65-F5344CB8AC3E}">
        <p14:creationId xmlns:p14="http://schemas.microsoft.com/office/powerpoint/2010/main" val="1917951573"/>
      </p:ext>
    </p:extLst>
  </p:cSld>
  <p:clrMapOvr>
    <a:masterClrMapping/>
  </p:clrMapOvr>
</p:sld>
</file>

<file path=ppt/theme/theme1.xml><?xml version="1.0" encoding="utf-8"?>
<a:theme xmlns:a="http://schemas.openxmlformats.org/drawingml/2006/main" name="财务汇报图片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财务汇报图片版" id="{DC33DFDC-4CEF-4663-8688-A70C7F4B1783}" vid="{7D6C4BEE-9992-4392-A9DE-273DE272D73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财务汇报图片版</Template>
  <TotalTime>7013</TotalTime>
  <Words>1629</Words>
  <Application>Microsoft Office PowerPoint</Application>
  <PresentationFormat>自定义</PresentationFormat>
  <Paragraphs>198</Paragraphs>
  <Slides>11</Slides>
  <Notes>0</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财务汇报图片版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huangxl</dc:creator>
  <cp:lastModifiedBy>杨丽华</cp:lastModifiedBy>
  <cp:revision>437</cp:revision>
  <dcterms:created xsi:type="dcterms:W3CDTF">2018-03-14T01:39:59Z</dcterms:created>
  <dcterms:modified xsi:type="dcterms:W3CDTF">2020-04-23T07:36:31Z</dcterms:modified>
</cp:coreProperties>
</file>