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"/>
  </p:notesMasterIdLst>
  <p:sldIdLst>
    <p:sldId id="39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思遥" initials="李" lastIdx="1" clrIdx="0">
    <p:extLst>
      <p:ext uri="{19B8F6BF-5375-455C-9EA6-DF929625EA0E}">
        <p15:presenceInfo xmlns:p15="http://schemas.microsoft.com/office/powerpoint/2012/main" xmlns="" userId="df9c0ff6b6b512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CF"/>
    <a:srgbClr val="ED7D31"/>
    <a:srgbClr val="F9E0CF"/>
    <a:srgbClr val="FFF6F0"/>
    <a:srgbClr val="FEF6F0"/>
    <a:srgbClr val="FFFFCC"/>
    <a:srgbClr val="F9F8D4"/>
    <a:srgbClr val="001C54"/>
    <a:srgbClr val="000E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87575" autoAdjust="0"/>
  </p:normalViewPr>
  <p:slideViewPr>
    <p:cSldViewPr snapToGrid="0" showGuides="1">
      <p:cViewPr varScale="1">
        <p:scale>
          <a:sx n="87" d="100"/>
          <a:sy n="87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5F64-8596-4B84-A576-67C63C12C901}" type="datetimeFigureOut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51D8-7DF9-4752-BB2B-7B81839E6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755-DBB9-436F-8E7D-1D8AF86643C5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20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4990"/>
            <a:ext cx="10515600" cy="502426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  <a:lvl2pPr>
              <a:defRPr sz="16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2pPr>
            <a:lvl3pPr>
              <a:defRPr sz="14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3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A175-CF42-4863-8485-0BF2AB9C128F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0" y="725906"/>
            <a:ext cx="12192000" cy="45719"/>
          </a:xfrm>
          <a:prstGeom prst="rect">
            <a:avLst/>
          </a:prstGeom>
          <a:solidFill>
            <a:srgbClr val="CF0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占位符 3"/>
          <p:cNvSpPr>
            <a:spLocks noGrp="1"/>
          </p:cNvSpPr>
          <p:nvPr>
            <p:ph type="title"/>
          </p:nvPr>
        </p:nvSpPr>
        <p:spPr>
          <a:xfrm>
            <a:off x="3581400" y="123580"/>
            <a:ext cx="8433261" cy="555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9" y="93617"/>
            <a:ext cx="2975104" cy="5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9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216131"/>
            <a:ext cx="12192000" cy="7121236"/>
            <a:chOff x="0" y="-216131"/>
            <a:chExt cx="12192000" cy="71212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9"/>
            <a:stretch/>
          </p:blipFill>
          <p:spPr>
            <a:xfrm>
              <a:off x="0" y="-38794"/>
              <a:ext cx="12192000" cy="6896793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0" y="-216131"/>
              <a:ext cx="8432266" cy="7121236"/>
              <a:chOff x="0" y="-216131"/>
              <a:chExt cx="8432266" cy="712123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-38794"/>
                <a:ext cx="4479131" cy="68967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>
                <a:off x="4419600" y="-216131"/>
                <a:ext cx="4012666" cy="712123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0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26833BF-186F-4C83-A542-E2CDEC7B7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0"/>
          <a:stretch/>
        </p:blipFill>
        <p:spPr>
          <a:xfrm>
            <a:off x="0" y="-3722"/>
            <a:ext cx="12192000" cy="69088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216131"/>
            <a:ext cx="8432266" cy="7182196"/>
            <a:chOff x="0" y="-216131"/>
            <a:chExt cx="8432266" cy="7182196"/>
          </a:xfrm>
        </p:grpSpPr>
        <p:sp>
          <p:nvSpPr>
            <p:cNvPr id="9" name="矩形 8"/>
            <p:cNvSpPr/>
            <p:nvPr/>
          </p:nvSpPr>
          <p:spPr>
            <a:xfrm>
              <a:off x="0" y="-38794"/>
              <a:ext cx="4479131" cy="7004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9600" y="-216131"/>
              <a:ext cx="4012666" cy="71212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481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xmlns="" id="{C7B91F43-BC5A-464D-8ECB-F7B30E7425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2"/>
          <a:stretch/>
        </p:blipFill>
        <p:spPr bwMode="auto">
          <a:xfrm>
            <a:off x="4317770" y="-59142"/>
            <a:ext cx="8007234" cy="69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0" y="-216131"/>
            <a:ext cx="8432266" cy="7121236"/>
            <a:chOff x="0" y="-216131"/>
            <a:chExt cx="8432266" cy="7121236"/>
          </a:xfrm>
        </p:grpSpPr>
        <p:sp>
          <p:nvSpPr>
            <p:cNvPr id="9" name="矩形 8"/>
            <p:cNvSpPr/>
            <p:nvPr/>
          </p:nvSpPr>
          <p:spPr>
            <a:xfrm>
              <a:off x="0" y="-116378"/>
              <a:ext cx="4479131" cy="6974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9600" y="-216131"/>
              <a:ext cx="4012666" cy="71212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4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0962" y="-216131"/>
            <a:ext cx="12252962" cy="7121236"/>
            <a:chOff x="-60962" y="-216131"/>
            <a:chExt cx="12252962" cy="71212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9"/>
            <a:stretch/>
          </p:blipFill>
          <p:spPr>
            <a:xfrm>
              <a:off x="0" y="-38794"/>
              <a:ext cx="12192000" cy="6896793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-60962" y="-216131"/>
              <a:ext cx="8487686" cy="7121236"/>
              <a:chOff x="-60962" y="-216131"/>
              <a:chExt cx="8487686" cy="712123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-60962" y="-38794"/>
                <a:ext cx="4479131" cy="6896793"/>
              </a:xfrm>
              <a:prstGeom prst="rect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>
                <a:off x="4414058" y="-216131"/>
                <a:ext cx="4012666" cy="7121236"/>
              </a:xfrm>
              <a:prstGeom prst="rtTriangle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rgbClr val="FF0000"/>
                </a:solidFill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53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16D6C86-6CE8-41CD-8F7A-F568E122F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0"/>
          <a:stretch/>
        </p:blipFill>
        <p:spPr>
          <a:xfrm>
            <a:off x="0" y="-3722"/>
            <a:ext cx="12192000" cy="69088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3721"/>
            <a:ext cx="8430835" cy="6908826"/>
            <a:chOff x="0" y="-3721"/>
            <a:chExt cx="8430835" cy="6908826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4418169" cy="68579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8169" y="-3721"/>
              <a:ext cx="4012666" cy="6908826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27117" y="3176629"/>
            <a:ext cx="5180213" cy="465946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23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F6E7-8CCC-4F09-8B27-5E3E1F45EA75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0" r:id="rId4"/>
    <p:sldLayoutId id="2147483668" r:id="rId5"/>
    <p:sldLayoutId id="2147483667" r:id="rId6"/>
    <p:sldLayoutId id="2147483669" r:id="rId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1BE7C5B8-E68A-4338-9E33-D8FFC598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94" y="2947"/>
            <a:ext cx="4104409" cy="685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CA82B8A-A93A-447B-8798-583EA3645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39" y="3936847"/>
            <a:ext cx="2009344" cy="2452081"/>
          </a:xfrm>
          <a:prstGeom prst="rect">
            <a:avLst/>
          </a:prstGeom>
        </p:spPr>
      </p:pic>
      <p:sp>
        <p:nvSpPr>
          <p:cNvPr id="18" name="爆炸形: 14 pt  17">
            <a:extLst>
              <a:ext uri="{FF2B5EF4-FFF2-40B4-BE49-F238E27FC236}">
                <a16:creationId xmlns:a16="http://schemas.microsoft.com/office/drawing/2014/main" xmlns="" id="{4FA9B46A-E18B-4EE5-9E33-D220B3ACBE47}"/>
              </a:ext>
            </a:extLst>
          </p:cNvPr>
          <p:cNvSpPr/>
          <p:nvPr/>
        </p:nvSpPr>
        <p:spPr>
          <a:xfrm>
            <a:off x="0" y="1107502"/>
            <a:ext cx="3813463" cy="21532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00"/>
                </a:solidFill>
              </a:rPr>
              <a:t>微信随时查看公司开票信息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2B67D4A-A8DD-40A9-85F0-4DBBF5E72F26}"/>
              </a:ext>
            </a:extLst>
          </p:cNvPr>
          <p:cNvGrpSpPr/>
          <p:nvPr/>
        </p:nvGrpSpPr>
        <p:grpSpPr>
          <a:xfrm>
            <a:off x="7499421" y="123313"/>
            <a:ext cx="6341051" cy="6045654"/>
            <a:chOff x="0" y="0"/>
            <a:chExt cx="6341051" cy="6045654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A4660EE6-D7B9-4135-9631-94ED1DA2AD58}"/>
                </a:ext>
              </a:extLst>
            </p:cNvPr>
            <p:cNvGrpSpPr/>
            <p:nvPr/>
          </p:nvGrpSpPr>
          <p:grpSpPr>
            <a:xfrm>
              <a:off x="0" y="0"/>
              <a:ext cx="4395355" cy="4770353"/>
              <a:chOff x="0" y="0"/>
              <a:chExt cx="4395355" cy="4770353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xmlns="" id="{85BC7941-DF8C-4073-BBA2-623B4C66339C}"/>
                  </a:ext>
                </a:extLst>
              </p:cNvPr>
              <p:cNvGrpSpPr/>
              <p:nvPr/>
            </p:nvGrpSpPr>
            <p:grpSpPr>
              <a:xfrm>
                <a:off x="0" y="0"/>
                <a:ext cx="1390650" cy="1647825"/>
                <a:chOff x="111702" y="194396"/>
                <a:chExt cx="1390650" cy="1647825"/>
              </a:xfrm>
            </p:grpSpPr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xmlns="" id="{6D15E1D6-F5AC-461F-B14E-250621D25F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702" y="194396"/>
                  <a:ext cx="1390650" cy="1647825"/>
                </a:xfrm>
                <a:prstGeom prst="rect">
                  <a:avLst/>
                </a:prstGeom>
              </p:spPr>
            </p:pic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xmlns="" id="{A26FE6BE-D75F-4DF7-9216-28ADDE717A54}"/>
                    </a:ext>
                  </a:extLst>
                </p:cNvPr>
                <p:cNvSpPr/>
                <p:nvPr/>
              </p:nvSpPr>
              <p:spPr>
                <a:xfrm>
                  <a:off x="356753" y="737756"/>
                  <a:ext cx="484911" cy="15586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500" dirty="0"/>
                    <a:t>发票助手</a:t>
                  </a:r>
                </a:p>
              </p:txBody>
            </p:sp>
          </p:grp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F5BA3E6A-F6AF-4341-ABEC-81D5744147A1}"/>
                  </a:ext>
                </a:extLst>
              </p:cNvPr>
              <p:cNvSpPr txBox="1"/>
              <p:nvPr/>
            </p:nvSpPr>
            <p:spPr>
              <a:xfrm>
                <a:off x="1067231" y="556784"/>
                <a:ext cx="31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latin typeface="+mj-lt"/>
                  </a:rPr>
                  <a:t>微信发票小助手</a:t>
                </a:r>
              </a:p>
            </p:txBody>
          </p:sp>
          <p:sp>
            <p:nvSpPr>
              <p:cNvPr id="24" name="六边形 23">
                <a:extLst>
                  <a:ext uri="{FF2B5EF4-FFF2-40B4-BE49-F238E27FC236}">
                    <a16:creationId xmlns:a16="http://schemas.microsoft.com/office/drawing/2014/main" xmlns="" id="{C751414A-BAD5-4E13-AB44-2D153E3B5CA3}"/>
                  </a:ext>
                </a:extLst>
              </p:cNvPr>
              <p:cNvSpPr/>
              <p:nvPr/>
            </p:nvSpPr>
            <p:spPr>
              <a:xfrm>
                <a:off x="245051" y="1911927"/>
                <a:ext cx="607004" cy="498764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b="1" dirty="0"/>
                  <a:t>ONE</a:t>
                </a:r>
                <a:endParaRPr lang="zh-CN" altLang="en-US" sz="900" b="1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8EB8F676-07DF-4597-808B-6AC80AFC0B97}"/>
                  </a:ext>
                </a:extLst>
              </p:cNvPr>
              <p:cNvSpPr txBox="1"/>
              <p:nvPr/>
            </p:nvSpPr>
            <p:spPr>
              <a:xfrm>
                <a:off x="984753" y="1930476"/>
                <a:ext cx="3410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/>
                  <a:t>第一步：保存开票信息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19BD512C-20AB-422E-8309-AE26B0B9A385}"/>
                  </a:ext>
                </a:extLst>
              </p:cNvPr>
              <p:cNvSpPr/>
              <p:nvPr/>
            </p:nvSpPr>
            <p:spPr>
              <a:xfrm>
                <a:off x="245051" y="2645816"/>
                <a:ext cx="37507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b="1" dirty="0"/>
                  <a:t>扫描右方图片中的二维码，</a:t>
                </a:r>
                <a:endParaRPr lang="en-US" altLang="zh-CN" b="1" dirty="0"/>
              </a:p>
              <a:p>
                <a:pPr>
                  <a:defRPr/>
                </a:pPr>
                <a:r>
                  <a:rPr lang="zh-CN" altLang="en-US" b="1" dirty="0"/>
                  <a:t>然后点击下方保存到“微信</a:t>
                </a:r>
                <a:r>
                  <a:rPr lang="en-US" altLang="zh-CN" b="1" dirty="0"/>
                  <a:t>-</a:t>
                </a:r>
                <a:r>
                  <a:rPr lang="zh-CN" altLang="en-US" b="1" dirty="0"/>
                  <a:t>我”</a:t>
                </a:r>
              </a:p>
            </p:txBody>
          </p:sp>
          <p:sp>
            <p:nvSpPr>
              <p:cNvPr id="27" name="六边形 26">
                <a:extLst>
                  <a:ext uri="{FF2B5EF4-FFF2-40B4-BE49-F238E27FC236}">
                    <a16:creationId xmlns:a16="http://schemas.microsoft.com/office/drawing/2014/main" xmlns="" id="{0149E6A7-4260-4401-BF01-EC4D989E4B8B}"/>
                  </a:ext>
                </a:extLst>
              </p:cNvPr>
              <p:cNvSpPr/>
              <p:nvPr/>
            </p:nvSpPr>
            <p:spPr>
              <a:xfrm>
                <a:off x="245051" y="4271589"/>
                <a:ext cx="607004" cy="498764"/>
              </a:xfrm>
              <a:prstGeom prst="hexagon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800" b="1" dirty="0"/>
                  <a:t>TWO</a:t>
                </a:r>
                <a:endParaRPr lang="zh-CN" altLang="en-US" sz="800" b="1" dirty="0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C45A2D95-4336-4518-BAC7-39C94763CD62}"/>
                  </a:ext>
                </a:extLst>
              </p:cNvPr>
              <p:cNvSpPr txBox="1"/>
              <p:nvPr/>
            </p:nvSpPr>
            <p:spPr>
              <a:xfrm>
                <a:off x="984753" y="4290138"/>
                <a:ext cx="3410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/>
                  <a:t>第二步：查看开票信息</a:t>
                </a: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EC9C7A18-C82F-46D3-B061-E6262C664F11}"/>
                </a:ext>
              </a:extLst>
            </p:cNvPr>
            <p:cNvSpPr/>
            <p:nvPr/>
          </p:nvSpPr>
          <p:spPr>
            <a:xfrm>
              <a:off x="245051" y="4845325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latin typeface="Arial" panose="020B0604020202020204" pitchFamily="34" charset="0"/>
                </a:rPr>
                <a:t>1</a:t>
              </a:r>
              <a:r>
                <a:rPr lang="zh-CN" altLang="en-US" b="1" dirty="0">
                  <a:latin typeface="Arial" panose="020B0604020202020204" pitchFamily="34" charset="0"/>
                </a:rPr>
                <a:t>、点击微信右下方的“我”</a:t>
              </a:r>
              <a:endParaRPr lang="en-US" altLang="zh-CN" b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latin typeface="Arial" panose="020B0604020202020204" pitchFamily="34" charset="0"/>
                </a:rPr>
                <a:t>2</a:t>
              </a:r>
              <a:r>
                <a:rPr lang="zh-CN" altLang="en-US" b="1" dirty="0">
                  <a:latin typeface="Arial" panose="020B0604020202020204" pitchFamily="34" charset="0"/>
                </a:rPr>
                <a:t>、点击最上方的个人信息即</a:t>
              </a:r>
              <a:r>
                <a:rPr lang="en-US" altLang="zh-CN" b="1" dirty="0">
                  <a:latin typeface="Arial" panose="020B0604020202020204" pitchFamily="34" charset="0"/>
                </a:rPr>
                <a:t>[</a:t>
              </a:r>
              <a:r>
                <a:rPr lang="zh-CN" altLang="en-US" b="1" dirty="0">
                  <a:latin typeface="Arial" panose="020B0604020202020204" pitchFamily="34" charset="0"/>
                </a:rPr>
                <a:t>微信号</a:t>
              </a:r>
              <a:r>
                <a:rPr lang="en-US" altLang="zh-CN" b="1" dirty="0">
                  <a:latin typeface="Arial" panose="020B0604020202020204" pitchFamily="34" charset="0"/>
                </a:rPr>
                <a:t>】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latin typeface="Arial" panose="020B0604020202020204" pitchFamily="34" charset="0"/>
                </a:rPr>
                <a:t>3</a:t>
              </a:r>
              <a:r>
                <a:rPr lang="zh-CN" altLang="en-US" b="1" dirty="0">
                  <a:latin typeface="Arial" panose="020B0604020202020204" pitchFamily="34" charset="0"/>
                </a:rPr>
                <a:t>、点击最下方</a:t>
              </a:r>
              <a:r>
                <a:rPr lang="en-US" altLang="zh-CN" b="1" dirty="0">
                  <a:latin typeface="Arial" panose="020B0604020202020204" pitchFamily="34" charset="0"/>
                </a:rPr>
                <a:t>【</a:t>
              </a:r>
              <a:r>
                <a:rPr lang="zh-CN" altLang="en-US" b="1" dirty="0">
                  <a:latin typeface="Arial" panose="020B0604020202020204" pitchFamily="34" charset="0"/>
                </a:rPr>
                <a:t>我的发票抬头</a:t>
              </a:r>
              <a:r>
                <a:rPr lang="en-US" altLang="zh-CN" b="1" dirty="0">
                  <a:latin typeface="Arial" panose="020B0604020202020204" pitchFamily="34" charset="0"/>
                </a:rPr>
                <a:t>】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latin typeface="Arial" panose="020B0604020202020204" pitchFamily="34" charset="0"/>
                </a:rPr>
                <a:t>4</a:t>
              </a:r>
              <a:r>
                <a:rPr lang="zh-CN" altLang="en-US" b="1" dirty="0">
                  <a:latin typeface="Arial" panose="020B0604020202020204" pitchFamily="34" charset="0"/>
                </a:rPr>
                <a:t>、点击公司名称，开票时出示即可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370DF8F-004B-42DF-9B3C-088661B69F57}"/>
              </a:ext>
            </a:extLst>
          </p:cNvPr>
          <p:cNvSpPr txBox="1"/>
          <p:nvPr/>
        </p:nvSpPr>
        <p:spPr>
          <a:xfrm>
            <a:off x="0" y="0"/>
            <a:ext cx="1787237" cy="37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2019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435349398"/>
      </p:ext>
    </p:extLst>
  </p:cSld>
  <p:clrMapOvr>
    <a:masterClrMapping/>
  </p:clrMapOvr>
</p:sld>
</file>

<file path=ppt/theme/theme1.xml><?xml version="1.0" encoding="utf-8"?>
<a:theme xmlns:a="http://schemas.openxmlformats.org/drawingml/2006/main" name="财务汇报图片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财务汇报图片版" id="{DC33DFDC-4CEF-4663-8688-A70C7F4B1783}" vid="{7D6C4BEE-9992-4392-A9DE-273DE272D73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财务汇报图片版</Template>
  <TotalTime>7013</TotalTime>
  <Words>95</Words>
  <Application>Microsoft Office PowerPoint</Application>
  <PresentationFormat>自定义</PresentationFormat>
  <Paragraphs>14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财务汇报图片版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huangxl</dc:creator>
  <cp:lastModifiedBy>杨丽华</cp:lastModifiedBy>
  <cp:revision>438</cp:revision>
  <dcterms:created xsi:type="dcterms:W3CDTF">2018-03-14T01:39:59Z</dcterms:created>
  <dcterms:modified xsi:type="dcterms:W3CDTF">2020-04-23T08:24:45Z</dcterms:modified>
</cp:coreProperties>
</file>